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slides/slide60.xml" ContentType="application/vnd.openxmlformats-officedocument.presentationml.slide+xml"/>
  <Override PartName="/ppt/slides/slide80.xml" ContentType="application/vnd.openxmlformats-officedocument.presentationml.slide+xml"/>
  <Override PartName="/ppt/slides/slide200.xml" ContentType="application/vnd.openxmlformats-officedocument.presentationml.slide+xml"/>
  <Override PartName="/ppt/slides/slide40.xml" ContentType="application/vnd.openxmlformats-officedocument.presentationml.slide+xml"/>
  <Override PartName="/ppt/slideLayouts/slideLayout70.xml" ContentType="application/vnd.openxmlformats-officedocument.presentationml.slideLayout+xml"/>
  <Override PartName="/ppt/slideMasters/slideMaster10.xml" ContentType="application/vnd.openxmlformats-officedocument.presentationml.slideMaster+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theme/theme10.xml" ContentType="application/vnd.openxmlformats-officedocument.theme+xml"/>
  <Override PartName="/ppt/slideLayouts/slideLayout20.xml" ContentType="application/vnd.openxmlformats-officedocument.presentationml.slideLayout+xml"/>
  <Override PartName="/ppt/slideLayouts/slideLayout12.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3648" r:id="rId1"/>
  </p:sldMasterIdLst>
  <p:notesMasterIdLst>
    <p:notesMasterId r:id="rId22"/>
  </p:notesMasterIdLst>
  <p:sldIdLst>
    <p:sldId id="286" r:id="rId2"/>
    <p:sldId id="287" r:id="rId3"/>
    <p:sldId id="288" r:id="rId4"/>
    <p:sldId id="267" r:id="rId5"/>
    <p:sldId id="268" r:id="rId6"/>
    <p:sldId id="269" r:id="rId7"/>
    <p:sldId id="289" r:id="rId8"/>
    <p:sldId id="270" r:id="rId9"/>
    <p:sldId id="271" r:id="rId10"/>
    <p:sldId id="279" r:id="rId11"/>
    <p:sldId id="280" r:id="rId12"/>
    <p:sldId id="283" r:id="rId13"/>
    <p:sldId id="272" r:id="rId14"/>
    <p:sldId id="273" r:id="rId15"/>
    <p:sldId id="281" r:id="rId16"/>
    <p:sldId id="282" r:id="rId17"/>
    <p:sldId id="284" r:id="rId18"/>
    <p:sldId id="274" r:id="rId19"/>
    <p:sldId id="275" r:id="rId20"/>
    <p:sldId id="285" r:id="rId21"/>
  </p:sldIdLst>
  <p:sldSz cx="12192000" cy="6858000"/>
  <p:notesSz cx="6858000" cy="9144000"/>
  <p:embeddedFontLst>
    <p:embeddedFont>
      <p:font typeface="Arial Black" panose="020B0A04020102020204" pitchFamily="34" charset="0"/>
      <p:bold r:id="rId23"/>
    </p:embeddedFont>
    <p:embeddedFont>
      <p:font typeface="Montserrat" panose="00000500000000000000" pitchFamily="2" charset="0"/>
      <p:regular r:id="rId24"/>
      <p:bold r:id="rId25"/>
      <p:italic r:id="rId26"/>
      <p:boldItalic r:id="rId27"/>
    </p:embeddedFont>
    <p:embeddedFont>
      <p:font typeface="Raleway" pitchFamily="2" charset="0"/>
      <p:regular r:id="rId28"/>
      <p:bold r:id="rId29"/>
      <p:italic r:id="rId30"/>
      <p:boldItalic r:id="rId31"/>
    </p:embeddedFont>
    <p:embeddedFont>
      <p:font typeface="Raleway Black" pitchFamily="2" charset="0"/>
      <p:bold r:id="rId32"/>
      <p:boldItalic r:id="rId33"/>
    </p:embeddedFont>
  </p:embeddedFontLst>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arn More" id="{FB610ADC-25E2-47F2-8B1E-F69363C299B0}">
          <p14:sldIdLst>
            <p14:sldId id="286"/>
            <p14:sldId id="287"/>
            <p14:sldId id="288"/>
          </p14:sldIdLst>
        </p14:section>
        <p14:section name="Home Slide" id="{C41E965D-1BB0-6E42-80C1-B0CE61D34D0F}">
          <p14:sldIdLst>
            <p14:sldId id="267"/>
          </p14:sldIdLst>
        </p14:section>
        <p14:section name="INTRODUCTION" id="{34C61D3D-3DDA-8544-919D-38908B71CF6E}">
          <p14:sldIdLst>
            <p14:sldId id="268"/>
            <p14:sldId id="269"/>
            <p14:sldId id="289"/>
          </p14:sldIdLst>
        </p14:section>
        <p14:section name="METHOD" id="{DBB0F080-D76F-2449-A8A8-97428CE5CDE4}">
          <p14:sldIdLst>
            <p14:sldId id="270"/>
            <p14:sldId id="271"/>
            <p14:sldId id="279"/>
            <p14:sldId id="280"/>
            <p14:sldId id="283"/>
          </p14:sldIdLst>
        </p14:section>
        <p14:section name="RESULT" id="{D01103C6-D9B4-874A-903D-1D54C47D2E73}">
          <p14:sldIdLst>
            <p14:sldId id="272"/>
            <p14:sldId id="273"/>
            <p14:sldId id="281"/>
            <p14:sldId id="282"/>
            <p14:sldId id="284"/>
          </p14:sldIdLst>
        </p14:section>
        <p14:section name="CONCLUSION" id="{17ED8106-7472-CA40-A9D6-5927206203E6}">
          <p14:sldIdLst>
            <p14:sldId id="274"/>
            <p14:sldId id="275"/>
            <p14:sldId id="2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31D"/>
    <a:srgbClr val="101519"/>
    <a:srgbClr val="273E32"/>
    <a:srgbClr val="0D141A"/>
    <a:srgbClr val="0F141A"/>
    <a:srgbClr val="101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96"/>
    <p:restoredTop sz="96860"/>
  </p:normalViewPr>
  <p:slideViewPr>
    <p:cSldViewPr snapToGrid="0" snapToObjects="1">
      <p:cViewPr varScale="1">
        <p:scale>
          <a:sx n="67" d="100"/>
          <a:sy n="67" d="100"/>
        </p:scale>
        <p:origin x="832" y="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F6D82-066C-FA4D-8270-4E3B76B0A85B}" type="datetimeFigureOut">
              <a:t>1/19/2025</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92847-51ED-1449-A9AF-8F855167E8E6}" type="slidenum">
              <a:t>‹#›</a:t>
            </a:fld>
            <a:endParaRPr lang="en-LT"/>
          </a:p>
        </p:txBody>
      </p:sp>
    </p:spTree>
    <p:extLst>
      <p:ext uri="{BB962C8B-B14F-4D97-AF65-F5344CB8AC3E}">
        <p14:creationId xmlns:p14="http://schemas.microsoft.com/office/powerpoint/2010/main" val="281350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EC571-DB07-B201-B41B-E7736FA4F9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A46E4-3DCD-8135-B6C2-728473A7B4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986DB6-1D07-C518-384C-3EB77D40B2F2}"/>
              </a:ext>
            </a:extLst>
          </p:cNvPr>
          <p:cNvSpPr>
            <a:spLocks noGrp="1"/>
          </p:cNvSpPr>
          <p:nvPr>
            <p:ph type="body" idx="1"/>
          </p:nvPr>
        </p:nvSpPr>
        <p:spPr/>
        <p:txBody>
          <a:bodyPr/>
          <a:lstStyle/>
          <a:p>
            <a:endParaRPr lang="en-LT" dirty="0"/>
          </a:p>
        </p:txBody>
      </p:sp>
      <p:sp>
        <p:nvSpPr>
          <p:cNvPr id="4" name="Slide Number Placeholder 3">
            <a:extLst>
              <a:ext uri="{FF2B5EF4-FFF2-40B4-BE49-F238E27FC236}">
                <a16:creationId xmlns:a16="http://schemas.microsoft.com/office/drawing/2014/main" id="{E6BBC3FB-6AD7-9815-23FF-60B9B7028668}"/>
              </a:ext>
            </a:extLst>
          </p:cNvPr>
          <p:cNvSpPr>
            <a:spLocks noGrp="1"/>
          </p:cNvSpPr>
          <p:nvPr>
            <p:ph type="sldNum" sz="quarter" idx="5"/>
          </p:nvPr>
        </p:nvSpPr>
        <p:spPr/>
        <p:txBody>
          <a:bodyPr/>
          <a:lstStyle/>
          <a:p>
            <a:fld id="{5BE92847-51ED-1449-A9AF-8F855167E8E6}" type="slidenum">
              <a:t>1</a:t>
            </a:fld>
            <a:endParaRPr lang="en-LT"/>
          </a:p>
        </p:txBody>
      </p:sp>
    </p:spTree>
    <p:extLst>
      <p:ext uri="{BB962C8B-B14F-4D97-AF65-F5344CB8AC3E}">
        <p14:creationId xmlns:p14="http://schemas.microsoft.com/office/powerpoint/2010/main" val="1925655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53072-BD4E-1D3E-C879-6D7153F024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E6D2D4-2073-7ADC-AC95-7B91A124B7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E3D940-625D-3D95-92A4-A5021F279517}"/>
              </a:ext>
            </a:extLst>
          </p:cNvPr>
          <p:cNvSpPr>
            <a:spLocks noGrp="1"/>
          </p:cNvSpPr>
          <p:nvPr>
            <p:ph type="body" idx="1"/>
          </p:nvPr>
        </p:nvSpPr>
        <p:spPr/>
        <p:txBody>
          <a:bodyPr/>
          <a:lstStyle/>
          <a:p>
            <a:endParaRPr lang="en-LT"/>
          </a:p>
        </p:txBody>
      </p:sp>
      <p:sp>
        <p:nvSpPr>
          <p:cNvPr id="4" name="Slide Number Placeholder 3">
            <a:extLst>
              <a:ext uri="{FF2B5EF4-FFF2-40B4-BE49-F238E27FC236}">
                <a16:creationId xmlns:a16="http://schemas.microsoft.com/office/drawing/2014/main" id="{BC3F807F-62D2-DF0B-7B2B-1F20BA5E1BAB}"/>
              </a:ext>
            </a:extLst>
          </p:cNvPr>
          <p:cNvSpPr>
            <a:spLocks noGrp="1"/>
          </p:cNvSpPr>
          <p:nvPr>
            <p:ph type="sldNum" sz="quarter" idx="5"/>
          </p:nvPr>
        </p:nvSpPr>
        <p:spPr/>
        <p:txBody>
          <a:bodyPr/>
          <a:lstStyle/>
          <a:p>
            <a:fld id="{5BE92847-51ED-1449-A9AF-8F855167E8E6}" type="slidenum">
              <a:rPr lang="en-LT"/>
              <a:t>12</a:t>
            </a:fld>
            <a:endParaRPr lang="en-LT"/>
          </a:p>
        </p:txBody>
      </p:sp>
    </p:spTree>
    <p:extLst>
      <p:ext uri="{BB962C8B-B14F-4D97-AF65-F5344CB8AC3E}">
        <p14:creationId xmlns:p14="http://schemas.microsoft.com/office/powerpoint/2010/main" val="529895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14</a:t>
            </a:fld>
            <a:endParaRPr lang="en-LT"/>
          </a:p>
        </p:txBody>
      </p:sp>
    </p:spTree>
    <p:extLst>
      <p:ext uri="{BB962C8B-B14F-4D97-AF65-F5344CB8AC3E}">
        <p14:creationId xmlns:p14="http://schemas.microsoft.com/office/powerpoint/2010/main" val="1769308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9E5B9-31CF-18D4-B6C0-66F02BECF0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5F873-1956-C7FB-0CDE-4506901903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080E0-0F8F-0AA6-146B-32AF8EDEE587}"/>
              </a:ext>
            </a:extLst>
          </p:cNvPr>
          <p:cNvSpPr>
            <a:spLocks noGrp="1"/>
          </p:cNvSpPr>
          <p:nvPr>
            <p:ph type="body" idx="1"/>
          </p:nvPr>
        </p:nvSpPr>
        <p:spPr/>
        <p:txBody>
          <a:bodyPr/>
          <a:lstStyle/>
          <a:p>
            <a:endParaRPr lang="en-LT"/>
          </a:p>
        </p:txBody>
      </p:sp>
      <p:sp>
        <p:nvSpPr>
          <p:cNvPr id="4" name="Slide Number Placeholder 3">
            <a:extLst>
              <a:ext uri="{FF2B5EF4-FFF2-40B4-BE49-F238E27FC236}">
                <a16:creationId xmlns:a16="http://schemas.microsoft.com/office/drawing/2014/main" id="{0D6F517E-988A-45B0-C25C-375E92C7CEAA}"/>
              </a:ext>
            </a:extLst>
          </p:cNvPr>
          <p:cNvSpPr>
            <a:spLocks noGrp="1"/>
          </p:cNvSpPr>
          <p:nvPr>
            <p:ph type="sldNum" sz="quarter" idx="5"/>
          </p:nvPr>
        </p:nvSpPr>
        <p:spPr/>
        <p:txBody>
          <a:bodyPr/>
          <a:lstStyle/>
          <a:p>
            <a:fld id="{5BE92847-51ED-1449-A9AF-8F855167E8E6}" type="slidenum">
              <a:rPr lang="en-LT"/>
              <a:t>15</a:t>
            </a:fld>
            <a:endParaRPr lang="en-LT"/>
          </a:p>
        </p:txBody>
      </p:sp>
    </p:spTree>
    <p:extLst>
      <p:ext uri="{BB962C8B-B14F-4D97-AF65-F5344CB8AC3E}">
        <p14:creationId xmlns:p14="http://schemas.microsoft.com/office/powerpoint/2010/main" val="1282089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A9003-F884-E2B6-63CD-C9C621BF80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3BD210-048A-8D2F-56E2-D64F9DE866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1AB2ED-BF97-C514-25C4-ED4AFC8A20CA}"/>
              </a:ext>
            </a:extLst>
          </p:cNvPr>
          <p:cNvSpPr>
            <a:spLocks noGrp="1"/>
          </p:cNvSpPr>
          <p:nvPr>
            <p:ph type="body" idx="1"/>
          </p:nvPr>
        </p:nvSpPr>
        <p:spPr/>
        <p:txBody>
          <a:bodyPr/>
          <a:lstStyle/>
          <a:p>
            <a:endParaRPr lang="en-LT"/>
          </a:p>
        </p:txBody>
      </p:sp>
      <p:sp>
        <p:nvSpPr>
          <p:cNvPr id="4" name="Slide Number Placeholder 3">
            <a:extLst>
              <a:ext uri="{FF2B5EF4-FFF2-40B4-BE49-F238E27FC236}">
                <a16:creationId xmlns:a16="http://schemas.microsoft.com/office/drawing/2014/main" id="{80F1776C-3DAE-A610-3802-514B968C9DC8}"/>
              </a:ext>
            </a:extLst>
          </p:cNvPr>
          <p:cNvSpPr>
            <a:spLocks noGrp="1"/>
          </p:cNvSpPr>
          <p:nvPr>
            <p:ph type="sldNum" sz="quarter" idx="5"/>
          </p:nvPr>
        </p:nvSpPr>
        <p:spPr/>
        <p:txBody>
          <a:bodyPr/>
          <a:lstStyle/>
          <a:p>
            <a:fld id="{5BE92847-51ED-1449-A9AF-8F855167E8E6}" type="slidenum">
              <a:rPr lang="en-LT"/>
              <a:t>16</a:t>
            </a:fld>
            <a:endParaRPr lang="en-LT"/>
          </a:p>
        </p:txBody>
      </p:sp>
    </p:spTree>
    <p:extLst>
      <p:ext uri="{BB962C8B-B14F-4D97-AF65-F5344CB8AC3E}">
        <p14:creationId xmlns:p14="http://schemas.microsoft.com/office/powerpoint/2010/main" val="3273030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592FD-800F-2068-824D-B21D237E38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CA100B-71E7-8F37-5454-D3BF70A327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C3F5D4-0C0C-682C-1282-68D5A211EAF0}"/>
              </a:ext>
            </a:extLst>
          </p:cNvPr>
          <p:cNvSpPr>
            <a:spLocks noGrp="1"/>
          </p:cNvSpPr>
          <p:nvPr>
            <p:ph type="body" idx="1"/>
          </p:nvPr>
        </p:nvSpPr>
        <p:spPr/>
        <p:txBody>
          <a:bodyPr/>
          <a:lstStyle/>
          <a:p>
            <a:endParaRPr lang="en-LT"/>
          </a:p>
        </p:txBody>
      </p:sp>
      <p:sp>
        <p:nvSpPr>
          <p:cNvPr id="4" name="Slide Number Placeholder 3">
            <a:extLst>
              <a:ext uri="{FF2B5EF4-FFF2-40B4-BE49-F238E27FC236}">
                <a16:creationId xmlns:a16="http://schemas.microsoft.com/office/drawing/2014/main" id="{B54C8265-68E0-5941-15DB-FDA5E89D289B}"/>
              </a:ext>
            </a:extLst>
          </p:cNvPr>
          <p:cNvSpPr>
            <a:spLocks noGrp="1"/>
          </p:cNvSpPr>
          <p:nvPr>
            <p:ph type="sldNum" sz="quarter" idx="5"/>
          </p:nvPr>
        </p:nvSpPr>
        <p:spPr/>
        <p:txBody>
          <a:bodyPr/>
          <a:lstStyle/>
          <a:p>
            <a:fld id="{5BE92847-51ED-1449-A9AF-8F855167E8E6}" type="slidenum">
              <a:rPr lang="en-LT"/>
              <a:t>17</a:t>
            </a:fld>
            <a:endParaRPr lang="en-LT"/>
          </a:p>
        </p:txBody>
      </p:sp>
    </p:spTree>
    <p:extLst>
      <p:ext uri="{BB962C8B-B14F-4D97-AF65-F5344CB8AC3E}">
        <p14:creationId xmlns:p14="http://schemas.microsoft.com/office/powerpoint/2010/main" val="2604443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35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0FCB2-73D8-BC1A-7482-F557A0DDD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DBB919-DB37-C9DF-01C4-656E18EB21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3A325E-74F8-0663-EBE0-60507DC4B8A4}"/>
              </a:ext>
            </a:extLst>
          </p:cNvPr>
          <p:cNvSpPr>
            <a:spLocks noGrp="1"/>
          </p:cNvSpPr>
          <p:nvPr>
            <p:ph type="body" idx="1"/>
          </p:nvPr>
        </p:nvSpPr>
        <p:spPr/>
        <p:txBody>
          <a:bodyPr/>
          <a:lstStyle/>
          <a:p>
            <a:endParaRPr lang="en-LT"/>
          </a:p>
        </p:txBody>
      </p:sp>
      <p:sp>
        <p:nvSpPr>
          <p:cNvPr id="4" name="Slide Number Placeholder 3">
            <a:extLst>
              <a:ext uri="{FF2B5EF4-FFF2-40B4-BE49-F238E27FC236}">
                <a16:creationId xmlns:a16="http://schemas.microsoft.com/office/drawing/2014/main" id="{59E0E648-6FC4-AFEF-F5C8-C14C1557926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451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1B52D-586B-7DFD-6630-2C4D7A2F99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940C91-C336-665A-D92C-93CBC7DE17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363B17-8DC0-D4BB-C579-8CA944CC296D}"/>
              </a:ext>
            </a:extLst>
          </p:cNvPr>
          <p:cNvSpPr>
            <a:spLocks noGrp="1"/>
          </p:cNvSpPr>
          <p:nvPr>
            <p:ph type="body" idx="1"/>
          </p:nvPr>
        </p:nvSpPr>
        <p:spPr/>
        <p:txBody>
          <a:bodyPr/>
          <a:lstStyle/>
          <a:p>
            <a:endParaRPr lang="en-LT" dirty="0"/>
          </a:p>
        </p:txBody>
      </p:sp>
      <p:sp>
        <p:nvSpPr>
          <p:cNvPr id="4" name="Slide Number Placeholder 3">
            <a:extLst>
              <a:ext uri="{FF2B5EF4-FFF2-40B4-BE49-F238E27FC236}">
                <a16:creationId xmlns:a16="http://schemas.microsoft.com/office/drawing/2014/main" id="{B9673D70-F196-18BB-B5B3-11897C28156B}"/>
              </a:ext>
            </a:extLst>
          </p:cNvPr>
          <p:cNvSpPr>
            <a:spLocks noGrp="1"/>
          </p:cNvSpPr>
          <p:nvPr>
            <p:ph type="sldNum" sz="quarter" idx="5"/>
          </p:nvPr>
        </p:nvSpPr>
        <p:spPr/>
        <p:txBody>
          <a:bodyPr/>
          <a:lstStyle/>
          <a:p>
            <a:fld id="{5BE92847-51ED-1449-A9AF-8F855167E8E6}" type="slidenum">
              <a:t>2</a:t>
            </a:fld>
            <a:endParaRPr lang="en-LT"/>
          </a:p>
        </p:txBody>
      </p:sp>
    </p:spTree>
    <p:extLst>
      <p:ext uri="{BB962C8B-B14F-4D97-AF65-F5344CB8AC3E}">
        <p14:creationId xmlns:p14="http://schemas.microsoft.com/office/powerpoint/2010/main" val="4263167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92B8F-9837-06ED-D0F4-E83A35D473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DD7E2F-B3B7-B7AF-8EBF-CC0163819B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63B00-2E46-EA10-8E4A-A0D1167F3DC8}"/>
              </a:ext>
            </a:extLst>
          </p:cNvPr>
          <p:cNvSpPr>
            <a:spLocks noGrp="1"/>
          </p:cNvSpPr>
          <p:nvPr>
            <p:ph type="body" idx="1"/>
          </p:nvPr>
        </p:nvSpPr>
        <p:spPr/>
        <p:txBody>
          <a:bodyPr/>
          <a:lstStyle/>
          <a:p>
            <a:endParaRPr lang="en-LT" dirty="0"/>
          </a:p>
        </p:txBody>
      </p:sp>
      <p:sp>
        <p:nvSpPr>
          <p:cNvPr id="4" name="Slide Number Placeholder 3">
            <a:extLst>
              <a:ext uri="{FF2B5EF4-FFF2-40B4-BE49-F238E27FC236}">
                <a16:creationId xmlns:a16="http://schemas.microsoft.com/office/drawing/2014/main" id="{2157B7A8-18B2-9ABE-CC97-B9AFCF73AC67}"/>
              </a:ext>
            </a:extLst>
          </p:cNvPr>
          <p:cNvSpPr>
            <a:spLocks noGrp="1"/>
          </p:cNvSpPr>
          <p:nvPr>
            <p:ph type="sldNum" sz="quarter" idx="5"/>
          </p:nvPr>
        </p:nvSpPr>
        <p:spPr/>
        <p:txBody>
          <a:bodyPr/>
          <a:lstStyle/>
          <a:p>
            <a:fld id="{5BE92847-51ED-1449-A9AF-8F855167E8E6}" type="slidenum">
              <a:t>3</a:t>
            </a:fld>
            <a:endParaRPr lang="en-LT"/>
          </a:p>
        </p:txBody>
      </p:sp>
    </p:spTree>
    <p:extLst>
      <p:ext uri="{BB962C8B-B14F-4D97-AF65-F5344CB8AC3E}">
        <p14:creationId xmlns:p14="http://schemas.microsoft.com/office/powerpoint/2010/main" val="3606735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5BE92847-51ED-1449-A9AF-8F855167E8E6}" type="slidenum">
              <a:t>4</a:t>
            </a:fld>
            <a:endParaRPr lang="en-LT"/>
          </a:p>
        </p:txBody>
      </p:sp>
    </p:spTree>
    <p:extLst>
      <p:ext uri="{BB962C8B-B14F-4D97-AF65-F5344CB8AC3E}">
        <p14:creationId xmlns:p14="http://schemas.microsoft.com/office/powerpoint/2010/main" val="470964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t>6</a:t>
            </a:fld>
            <a:endParaRPr lang="en-LT"/>
          </a:p>
        </p:txBody>
      </p:sp>
    </p:spTree>
    <p:extLst>
      <p:ext uri="{BB962C8B-B14F-4D97-AF65-F5344CB8AC3E}">
        <p14:creationId xmlns:p14="http://schemas.microsoft.com/office/powerpoint/2010/main" val="2277903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EAEEA-A134-1E74-9080-2A59AA4E7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52AB5A-D7CD-1B4D-0684-335D5B4BFB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3BC2EC-7571-3B2A-145E-20ADC197D4E2}"/>
              </a:ext>
            </a:extLst>
          </p:cNvPr>
          <p:cNvSpPr>
            <a:spLocks noGrp="1"/>
          </p:cNvSpPr>
          <p:nvPr>
            <p:ph type="body" idx="1"/>
          </p:nvPr>
        </p:nvSpPr>
        <p:spPr/>
        <p:txBody>
          <a:bodyPr/>
          <a:lstStyle/>
          <a:p>
            <a:endParaRPr lang="en-LT"/>
          </a:p>
        </p:txBody>
      </p:sp>
      <p:sp>
        <p:nvSpPr>
          <p:cNvPr id="4" name="Slide Number Placeholder 3">
            <a:extLst>
              <a:ext uri="{FF2B5EF4-FFF2-40B4-BE49-F238E27FC236}">
                <a16:creationId xmlns:a16="http://schemas.microsoft.com/office/drawing/2014/main" id="{7EBF2C8D-1A7A-5938-DF36-66F68D650A6A}"/>
              </a:ext>
            </a:extLst>
          </p:cNvPr>
          <p:cNvSpPr>
            <a:spLocks noGrp="1"/>
          </p:cNvSpPr>
          <p:nvPr>
            <p:ph type="sldNum" sz="quarter" idx="5"/>
          </p:nvPr>
        </p:nvSpPr>
        <p:spPr/>
        <p:txBody>
          <a:bodyPr/>
          <a:lstStyle/>
          <a:p>
            <a:fld id="{5BE92847-51ED-1449-A9AF-8F855167E8E6}" type="slidenum">
              <a:t>7</a:t>
            </a:fld>
            <a:endParaRPr lang="en-LT"/>
          </a:p>
        </p:txBody>
      </p:sp>
    </p:spTree>
    <p:extLst>
      <p:ext uri="{BB962C8B-B14F-4D97-AF65-F5344CB8AC3E}">
        <p14:creationId xmlns:p14="http://schemas.microsoft.com/office/powerpoint/2010/main" val="3831476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9</a:t>
            </a:fld>
            <a:endParaRPr lang="en-LT"/>
          </a:p>
        </p:txBody>
      </p:sp>
    </p:spTree>
    <p:extLst>
      <p:ext uri="{BB962C8B-B14F-4D97-AF65-F5344CB8AC3E}">
        <p14:creationId xmlns:p14="http://schemas.microsoft.com/office/powerpoint/2010/main" val="15107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FA101-9D14-0A6A-91E5-93EDD720EB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E08495-F046-7AA3-BEA3-4118A4E8B1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B88F39-575B-5A51-93D9-C149051F0DF8}"/>
              </a:ext>
            </a:extLst>
          </p:cNvPr>
          <p:cNvSpPr>
            <a:spLocks noGrp="1"/>
          </p:cNvSpPr>
          <p:nvPr>
            <p:ph type="body" idx="1"/>
          </p:nvPr>
        </p:nvSpPr>
        <p:spPr/>
        <p:txBody>
          <a:bodyPr/>
          <a:lstStyle/>
          <a:p>
            <a:endParaRPr lang="en-LT"/>
          </a:p>
        </p:txBody>
      </p:sp>
      <p:sp>
        <p:nvSpPr>
          <p:cNvPr id="4" name="Slide Number Placeholder 3">
            <a:extLst>
              <a:ext uri="{FF2B5EF4-FFF2-40B4-BE49-F238E27FC236}">
                <a16:creationId xmlns:a16="http://schemas.microsoft.com/office/drawing/2014/main" id="{D01A9BC9-1983-C65D-B12F-4B5605FD986C}"/>
              </a:ext>
            </a:extLst>
          </p:cNvPr>
          <p:cNvSpPr>
            <a:spLocks noGrp="1"/>
          </p:cNvSpPr>
          <p:nvPr>
            <p:ph type="sldNum" sz="quarter" idx="5"/>
          </p:nvPr>
        </p:nvSpPr>
        <p:spPr/>
        <p:txBody>
          <a:bodyPr/>
          <a:lstStyle/>
          <a:p>
            <a:fld id="{5BE92847-51ED-1449-A9AF-8F855167E8E6}" type="slidenum">
              <a:rPr lang="en-LT"/>
              <a:t>10</a:t>
            </a:fld>
            <a:endParaRPr lang="en-LT"/>
          </a:p>
        </p:txBody>
      </p:sp>
    </p:spTree>
    <p:extLst>
      <p:ext uri="{BB962C8B-B14F-4D97-AF65-F5344CB8AC3E}">
        <p14:creationId xmlns:p14="http://schemas.microsoft.com/office/powerpoint/2010/main" val="1526803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7C66B-E91F-2818-2D78-441BC7F527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DE95EE-27EE-1A0F-7EB3-7935628AFB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EFF816-E706-41A1-9BF5-FA7693882D7C}"/>
              </a:ext>
            </a:extLst>
          </p:cNvPr>
          <p:cNvSpPr>
            <a:spLocks noGrp="1"/>
          </p:cNvSpPr>
          <p:nvPr>
            <p:ph type="body" idx="1"/>
          </p:nvPr>
        </p:nvSpPr>
        <p:spPr/>
        <p:txBody>
          <a:bodyPr/>
          <a:lstStyle/>
          <a:p>
            <a:endParaRPr lang="en-LT"/>
          </a:p>
        </p:txBody>
      </p:sp>
      <p:sp>
        <p:nvSpPr>
          <p:cNvPr id="4" name="Slide Number Placeholder 3">
            <a:extLst>
              <a:ext uri="{FF2B5EF4-FFF2-40B4-BE49-F238E27FC236}">
                <a16:creationId xmlns:a16="http://schemas.microsoft.com/office/drawing/2014/main" id="{953CC652-6070-796E-2A11-ABD22A3335CF}"/>
              </a:ext>
            </a:extLst>
          </p:cNvPr>
          <p:cNvSpPr>
            <a:spLocks noGrp="1"/>
          </p:cNvSpPr>
          <p:nvPr>
            <p:ph type="sldNum" sz="quarter" idx="5"/>
          </p:nvPr>
        </p:nvSpPr>
        <p:spPr/>
        <p:txBody>
          <a:bodyPr/>
          <a:lstStyle/>
          <a:p>
            <a:fld id="{5BE92847-51ED-1449-A9AF-8F855167E8E6}" type="slidenum">
              <a:rPr lang="en-LT"/>
              <a:t>11</a:t>
            </a:fld>
            <a:endParaRPr lang="en-LT"/>
          </a:p>
        </p:txBody>
      </p:sp>
    </p:spTree>
    <p:extLst>
      <p:ext uri="{BB962C8B-B14F-4D97-AF65-F5344CB8AC3E}">
        <p14:creationId xmlns:p14="http://schemas.microsoft.com/office/powerpoint/2010/main" val="4130220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5C1621EB-52E9-864A-B0F6-E4DE6976EFAF}" type="datetimeFigureOut">
              <a:t>1/19/2025</a:t>
            </a:fld>
            <a:endParaRPr lang="en-LT"/>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1052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5C1621EB-52E9-864A-B0F6-E4DE6976EFAF}" type="datetimeFigureOut">
              <a:t>1/19/2025</a:t>
            </a:fld>
            <a:endParaRPr lang="en-LT"/>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308699933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5C1621EB-52E9-864A-B0F6-E4DE6976EFAF}" type="datetimeFigureOut">
              <a:t>10/3/2023</a:t>
            </a:fld>
            <a:endParaRPr lang="en-LT"/>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308699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5C1621EB-52E9-864A-B0F6-E4DE6976EFAF}" type="datetimeFigureOut">
              <a:t>1/19/2025</a:t>
            </a:fld>
            <a:endParaRPr lang="en-LT"/>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0407749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5C1621EB-52E9-864A-B0F6-E4DE6976EFAF}" type="datetimeFigureOut">
              <a:t>10/3/2023</a:t>
            </a:fld>
            <a:endParaRPr lang="en-LT"/>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040774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5C1621EB-52E9-864A-B0F6-E4DE6976EFAF}" type="datetimeFigureOut">
              <a:t>10/3/2023</a:t>
            </a:fld>
            <a:endParaRPr lang="en-LT"/>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10520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5C1621EB-52E9-864A-B0F6-E4DE6976EFAF}" type="datetimeFigureOut">
              <a:t>1/19/2025</a:t>
            </a:fld>
            <a:endParaRPr lang="en-LT"/>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44614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5C1621EB-52E9-864A-B0F6-E4DE6976EFAF}" type="datetimeFigureOut">
              <a:t>10/3/2023</a:t>
            </a:fld>
            <a:endParaRPr lang="en-LT"/>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4461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5C1621EB-52E9-864A-B0F6-E4DE6976EFAF}" type="datetimeFigureOut">
              <a:t>1/19/2025</a:t>
            </a:fld>
            <a:endParaRPr lang="en-LT"/>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968971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5C1621EB-52E9-864A-B0F6-E4DE6976EFAF}" type="datetimeFigureOut">
              <a:t>10/3/2023</a:t>
            </a:fld>
            <a:endParaRPr lang="en-LT"/>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96897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5C1621EB-52E9-864A-B0F6-E4DE6976EFAF}" type="datetimeFigureOut">
              <a:t>1/19/2025</a:t>
            </a:fld>
            <a:endParaRPr lang="en-LT"/>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7032258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5C1621EB-52E9-864A-B0F6-E4DE6976EFAF}" type="datetimeFigureOut">
              <a:t>10/3/2023</a:t>
            </a:fld>
            <a:endParaRPr lang="en-LT"/>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70322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5C1621EB-52E9-864A-B0F6-E4DE6976EFAF}" type="datetimeFigureOut">
              <a:t>1/19/2025</a:t>
            </a:fld>
            <a:endParaRPr lang="en-LT"/>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788866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5C1621EB-52E9-864A-B0F6-E4DE6976EFAF}" type="datetimeFigureOut">
              <a:t>10/3/2023</a:t>
            </a:fld>
            <a:endParaRPr lang="en-LT"/>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78886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5C1621EB-52E9-864A-B0F6-E4DE6976EFAF}" type="datetimeFigureOut">
              <a:t>1/19/2025</a:t>
            </a:fld>
            <a:endParaRPr lang="en-LT"/>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609508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5C1621EB-52E9-864A-B0F6-E4DE6976EFAF}" type="datetimeFigureOut">
              <a:t>10/3/2023</a:t>
            </a:fld>
            <a:endParaRPr lang="en-LT"/>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6095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1/19/2025</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10/3/2023</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5C1621EB-52E9-864A-B0F6-E4DE6976EFAF}" type="datetimeFigureOut">
              <a:t>1/19/2025</a:t>
            </a:fld>
            <a:endParaRPr lang="en-LT"/>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44066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5C1621EB-52E9-864A-B0F6-E4DE6976EFAF}" type="datetimeFigureOut">
              <a:t>10/3/2023</a:t>
            </a:fld>
            <a:endParaRPr lang="en-LT"/>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440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5C1621EB-52E9-864A-B0F6-E4DE6976EFAF}" type="datetimeFigureOut">
              <a:t>1/19/2025</a:t>
            </a:fld>
            <a:endParaRPr lang="en-LT"/>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28820497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5C1621EB-52E9-864A-B0F6-E4DE6976EFAF}" type="datetimeFigureOut">
              <a:t>10/3/2023</a:t>
            </a:fld>
            <a:endParaRPr lang="en-LT"/>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2882049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2.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t>1/19/2025</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t>10/3/2023</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4.wdp"/><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5.wdp"/><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18.png"/></Relationships>
</file>

<file path=ppt/slides/_rels/slide20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0.png"/><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21.png"/><Relationship Id="rId12" Type="http://schemas.openxmlformats.org/officeDocument/2006/relationships/slide" Target="slide200.xml"/><Relationship Id="rId2" Type="http://schemas.openxmlformats.org/officeDocument/2006/relationships/notesSlide" Target="../notesSlides/notesSlide4.xml"/><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slide" Target="slide60.xml"/><Relationship Id="rId11" Type="http://schemas.openxmlformats.org/officeDocument/2006/relationships/image" Target="../media/image4.png"/><Relationship Id="rId5" Type="http://schemas.openxmlformats.org/officeDocument/2006/relationships/image" Target="../media/image2.png"/><Relationship Id="rId15" Type="http://schemas.openxmlformats.org/officeDocument/2006/relationships/slide" Target="slide40.xml"/><Relationship Id="rId10" Type="http://schemas.openxmlformats.org/officeDocument/2006/relationships/image" Target="../media/image30.png"/><Relationship Id="rId4" Type="http://schemas.microsoft.com/office/2007/relationships/hdphoto" Target="../media/hdphoto1.wdp"/><Relationship Id="rId9" Type="http://schemas.openxmlformats.org/officeDocument/2006/relationships/slide" Target="slide80.xml"/><Relationship Id="rId1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10.png"/><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0.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50.png"/><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0.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00.png"/><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microsoft.com/office/2007/relationships/hdphoto" Target="../media/hdphoto3.wdp"/><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73601B-554D-AA82-7EDE-474372477F49}"/>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5CE6223D-DF0F-215E-9076-AE324E0A6B07}"/>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l="-334" t="17183" r="-35" b="-836"/>
          <a:stretch/>
        </p:blipFill>
        <p:spPr>
          <a:xfrm>
            <a:off x="0" y="-1"/>
            <a:ext cx="12192000" cy="6965431"/>
          </a:xfrm>
          <a:prstGeom prst="rect">
            <a:avLst/>
          </a:prstGeom>
        </p:spPr>
      </p:pic>
      <p:sp>
        <p:nvSpPr>
          <p:cNvPr id="8" name="Freeform: Shape 7">
            <a:extLst>
              <a:ext uri="{FF2B5EF4-FFF2-40B4-BE49-F238E27FC236}">
                <a16:creationId xmlns:a16="http://schemas.microsoft.com/office/drawing/2014/main" id="{44919FBA-DFE9-0927-8836-70FCDD925FF9}"/>
              </a:ext>
            </a:extLst>
          </p:cNvPr>
          <p:cNvSpPr/>
          <p:nvPr/>
        </p:nvSpPr>
        <p:spPr>
          <a:xfrm>
            <a:off x="0" y="-1"/>
            <a:ext cx="12192000" cy="6858001"/>
          </a:xfrm>
          <a:custGeom>
            <a:avLst/>
            <a:gdLst/>
            <a:ahLst/>
            <a:cxnLst/>
            <a:rect l="l" t="t" r="r" b="b"/>
            <a:pathLst>
              <a:path w="12192000" h="6858001">
                <a:moveTo>
                  <a:pt x="7997663" y="4516165"/>
                </a:moveTo>
                <a:lnTo>
                  <a:pt x="7997663" y="5477530"/>
                </a:lnTo>
                <a:lnTo>
                  <a:pt x="8240955" y="5477530"/>
                </a:lnTo>
                <a:lnTo>
                  <a:pt x="8240955" y="4744375"/>
                </a:lnTo>
                <a:lnTo>
                  <a:pt x="8428065" y="5477530"/>
                </a:lnTo>
                <a:lnTo>
                  <a:pt x="8648282" y="5477530"/>
                </a:lnTo>
                <a:lnTo>
                  <a:pt x="8835741" y="4744375"/>
                </a:lnTo>
                <a:lnTo>
                  <a:pt x="8835741" y="5477530"/>
                </a:lnTo>
                <a:lnTo>
                  <a:pt x="9079034" y="5477530"/>
                </a:lnTo>
                <a:lnTo>
                  <a:pt x="9079034" y="4516165"/>
                </a:lnTo>
                <a:lnTo>
                  <a:pt x="8688592" y="4516165"/>
                </a:lnTo>
                <a:lnTo>
                  <a:pt x="8539004" y="5101116"/>
                </a:lnTo>
                <a:lnTo>
                  <a:pt x="8388340" y="4516165"/>
                </a:lnTo>
                <a:close/>
                <a:moveTo>
                  <a:pt x="7028736" y="4516165"/>
                </a:moveTo>
                <a:lnTo>
                  <a:pt x="7028736" y="5477530"/>
                </a:lnTo>
                <a:lnTo>
                  <a:pt x="7839272" y="5477530"/>
                </a:lnTo>
                <a:lnTo>
                  <a:pt x="7839272" y="5259813"/>
                </a:lnTo>
                <a:lnTo>
                  <a:pt x="7326457" y="5259813"/>
                </a:lnTo>
                <a:lnTo>
                  <a:pt x="7326457" y="5070294"/>
                </a:lnTo>
                <a:lnTo>
                  <a:pt x="7788778" y="5070294"/>
                </a:lnTo>
                <a:lnTo>
                  <a:pt x="7788778" y="4874218"/>
                </a:lnTo>
                <a:lnTo>
                  <a:pt x="7326457" y="4874218"/>
                </a:lnTo>
                <a:lnTo>
                  <a:pt x="7326457" y="4721423"/>
                </a:lnTo>
                <a:lnTo>
                  <a:pt x="7824845" y="4721423"/>
                </a:lnTo>
                <a:lnTo>
                  <a:pt x="7824845" y="4516165"/>
                </a:lnTo>
                <a:close/>
                <a:moveTo>
                  <a:pt x="5990297" y="4516165"/>
                </a:moveTo>
                <a:lnTo>
                  <a:pt x="5990297" y="4753556"/>
                </a:lnTo>
                <a:lnTo>
                  <a:pt x="6293264" y="4753556"/>
                </a:lnTo>
                <a:lnTo>
                  <a:pt x="6293264" y="5477530"/>
                </a:lnTo>
                <a:lnTo>
                  <a:pt x="6590330" y="5477530"/>
                </a:lnTo>
                <a:lnTo>
                  <a:pt x="6590330" y="4753556"/>
                </a:lnTo>
                <a:lnTo>
                  <a:pt x="6893298" y="4753556"/>
                </a:lnTo>
                <a:lnTo>
                  <a:pt x="6893298" y="4516165"/>
                </a:lnTo>
                <a:close/>
                <a:moveTo>
                  <a:pt x="3998637" y="4516165"/>
                </a:moveTo>
                <a:lnTo>
                  <a:pt x="4373084" y="5074885"/>
                </a:lnTo>
                <a:lnTo>
                  <a:pt x="4373084" y="5477530"/>
                </a:lnTo>
                <a:lnTo>
                  <a:pt x="4670805" y="5477530"/>
                </a:lnTo>
                <a:lnTo>
                  <a:pt x="4670805" y="5074885"/>
                </a:lnTo>
                <a:lnTo>
                  <a:pt x="5044596" y="4516165"/>
                </a:lnTo>
                <a:lnTo>
                  <a:pt x="4716392" y="4516165"/>
                </a:lnTo>
                <a:lnTo>
                  <a:pt x="4522303" y="4840487"/>
                </a:lnTo>
                <a:lnTo>
                  <a:pt x="4328614" y="4516165"/>
                </a:lnTo>
                <a:close/>
                <a:moveTo>
                  <a:pt x="5479100" y="4499771"/>
                </a:moveTo>
                <a:cubicBezTo>
                  <a:pt x="5378986" y="4499771"/>
                  <a:pt x="5300183" y="4512340"/>
                  <a:pt x="5242694" y="4537478"/>
                </a:cubicBezTo>
                <a:cubicBezTo>
                  <a:pt x="5185205" y="4562616"/>
                  <a:pt x="5142142" y="4597154"/>
                  <a:pt x="5113506" y="4641090"/>
                </a:cubicBezTo>
                <a:cubicBezTo>
                  <a:pt x="5084871" y="4685027"/>
                  <a:pt x="5070553" y="4731696"/>
                  <a:pt x="5070553" y="4781098"/>
                </a:cubicBezTo>
                <a:cubicBezTo>
                  <a:pt x="5070553" y="4856294"/>
                  <a:pt x="5098533" y="4918155"/>
                  <a:pt x="5154492" y="4966682"/>
                </a:cubicBezTo>
                <a:cubicBezTo>
                  <a:pt x="5210014" y="5015209"/>
                  <a:pt x="5302916" y="5054119"/>
                  <a:pt x="5433196" y="5083410"/>
                </a:cubicBezTo>
                <a:cubicBezTo>
                  <a:pt x="5512764" y="5100897"/>
                  <a:pt x="5563476" y="5119477"/>
                  <a:pt x="5585335" y="5139151"/>
                </a:cubicBezTo>
                <a:cubicBezTo>
                  <a:pt x="5607195" y="5158824"/>
                  <a:pt x="5618124" y="5181120"/>
                  <a:pt x="5618124" y="5206040"/>
                </a:cubicBezTo>
                <a:cubicBezTo>
                  <a:pt x="5618124" y="5232271"/>
                  <a:pt x="5606648" y="5255332"/>
                  <a:pt x="5583696" y="5275224"/>
                </a:cubicBezTo>
                <a:cubicBezTo>
                  <a:pt x="5560744" y="5295116"/>
                  <a:pt x="5528065" y="5305062"/>
                  <a:pt x="5485658" y="5305062"/>
                </a:cubicBezTo>
                <a:cubicBezTo>
                  <a:pt x="5428825" y="5305062"/>
                  <a:pt x="5385107" y="5285607"/>
                  <a:pt x="5354503" y="5246698"/>
                </a:cubicBezTo>
                <a:cubicBezTo>
                  <a:pt x="5335704" y="5222653"/>
                  <a:pt x="5323245" y="5187678"/>
                  <a:pt x="5317124" y="5141774"/>
                </a:cubicBezTo>
                <a:lnTo>
                  <a:pt x="5034486" y="5159480"/>
                </a:lnTo>
                <a:cubicBezTo>
                  <a:pt x="5042792" y="5256534"/>
                  <a:pt x="5078422" y="5336539"/>
                  <a:pt x="5141377" y="5399493"/>
                </a:cubicBezTo>
                <a:cubicBezTo>
                  <a:pt x="5204331" y="5462447"/>
                  <a:pt x="5317561" y="5493924"/>
                  <a:pt x="5481067" y="5493924"/>
                </a:cubicBezTo>
                <a:cubicBezTo>
                  <a:pt x="5574187" y="5493924"/>
                  <a:pt x="5651350" y="5480481"/>
                  <a:pt x="5712556" y="5453594"/>
                </a:cubicBezTo>
                <a:cubicBezTo>
                  <a:pt x="5773762" y="5426708"/>
                  <a:pt x="5821414" y="5387252"/>
                  <a:pt x="5855514" y="5335227"/>
                </a:cubicBezTo>
                <a:cubicBezTo>
                  <a:pt x="5889615" y="5283202"/>
                  <a:pt x="5906665" y="5226369"/>
                  <a:pt x="5906665" y="5164726"/>
                </a:cubicBezTo>
                <a:cubicBezTo>
                  <a:pt x="5906665" y="5112264"/>
                  <a:pt x="5893877" y="5064830"/>
                  <a:pt x="5868302" y="5022423"/>
                </a:cubicBezTo>
                <a:cubicBezTo>
                  <a:pt x="5842727" y="4980016"/>
                  <a:pt x="5801851" y="4944495"/>
                  <a:pt x="5745672" y="4915860"/>
                </a:cubicBezTo>
                <a:cubicBezTo>
                  <a:pt x="5689494" y="4887224"/>
                  <a:pt x="5596484" y="4858917"/>
                  <a:pt x="5466640" y="4830937"/>
                </a:cubicBezTo>
                <a:cubicBezTo>
                  <a:pt x="5414178" y="4820007"/>
                  <a:pt x="5380953" y="4808203"/>
                  <a:pt x="5366963" y="4795525"/>
                </a:cubicBezTo>
                <a:cubicBezTo>
                  <a:pt x="5352536" y="4783284"/>
                  <a:pt x="5345322" y="4769513"/>
                  <a:pt x="5345322" y="4754211"/>
                </a:cubicBezTo>
                <a:cubicBezTo>
                  <a:pt x="5345322" y="4733227"/>
                  <a:pt x="5354066" y="4715411"/>
                  <a:pt x="5371553" y="4700766"/>
                </a:cubicBezTo>
                <a:cubicBezTo>
                  <a:pt x="5389040" y="4686120"/>
                  <a:pt x="5415053" y="4678797"/>
                  <a:pt x="5449590" y="4678797"/>
                </a:cubicBezTo>
                <a:cubicBezTo>
                  <a:pt x="5491560" y="4678797"/>
                  <a:pt x="5524458" y="4688634"/>
                  <a:pt x="5548284" y="4708307"/>
                </a:cubicBezTo>
                <a:cubicBezTo>
                  <a:pt x="5572111" y="4727980"/>
                  <a:pt x="5587740" y="4759458"/>
                  <a:pt x="5595172" y="4802739"/>
                </a:cubicBezTo>
                <a:lnTo>
                  <a:pt x="5875188" y="4786344"/>
                </a:lnTo>
                <a:cubicBezTo>
                  <a:pt x="5862946" y="4686667"/>
                  <a:pt x="5824584" y="4613985"/>
                  <a:pt x="5760099" y="4568299"/>
                </a:cubicBezTo>
                <a:cubicBezTo>
                  <a:pt x="5695615" y="4522614"/>
                  <a:pt x="5601948" y="4499771"/>
                  <a:pt x="5479100" y="4499771"/>
                </a:cubicBezTo>
                <a:close/>
                <a:moveTo>
                  <a:pt x="3516950" y="4499771"/>
                </a:moveTo>
                <a:cubicBezTo>
                  <a:pt x="3416836" y="4499771"/>
                  <a:pt x="3338033" y="4512340"/>
                  <a:pt x="3280544" y="4537478"/>
                </a:cubicBezTo>
                <a:cubicBezTo>
                  <a:pt x="3223054" y="4562616"/>
                  <a:pt x="3179992" y="4597154"/>
                  <a:pt x="3151357" y="4641090"/>
                </a:cubicBezTo>
                <a:cubicBezTo>
                  <a:pt x="3122721" y="4685027"/>
                  <a:pt x="3108403" y="4731696"/>
                  <a:pt x="3108403" y="4781098"/>
                </a:cubicBezTo>
                <a:cubicBezTo>
                  <a:pt x="3108403" y="4856294"/>
                  <a:pt x="3136383" y="4918155"/>
                  <a:pt x="3192343" y="4966682"/>
                </a:cubicBezTo>
                <a:cubicBezTo>
                  <a:pt x="3247865" y="5015209"/>
                  <a:pt x="3340766" y="5054119"/>
                  <a:pt x="3471047" y="5083410"/>
                </a:cubicBezTo>
                <a:cubicBezTo>
                  <a:pt x="3550613" y="5100897"/>
                  <a:pt x="3601327" y="5119477"/>
                  <a:pt x="3623186" y="5139151"/>
                </a:cubicBezTo>
                <a:cubicBezTo>
                  <a:pt x="3645045" y="5158824"/>
                  <a:pt x="3655975" y="5181120"/>
                  <a:pt x="3655975" y="5206040"/>
                </a:cubicBezTo>
                <a:cubicBezTo>
                  <a:pt x="3655975" y="5232271"/>
                  <a:pt x="3644499" y="5255332"/>
                  <a:pt x="3621546" y="5275224"/>
                </a:cubicBezTo>
                <a:cubicBezTo>
                  <a:pt x="3598594" y="5295116"/>
                  <a:pt x="3565915" y="5305062"/>
                  <a:pt x="3523508" y="5305062"/>
                </a:cubicBezTo>
                <a:cubicBezTo>
                  <a:pt x="3466675" y="5305062"/>
                  <a:pt x="3422956" y="5285607"/>
                  <a:pt x="3392353" y="5246698"/>
                </a:cubicBezTo>
                <a:cubicBezTo>
                  <a:pt x="3373555" y="5222653"/>
                  <a:pt x="3361095" y="5187678"/>
                  <a:pt x="3354974" y="5141774"/>
                </a:cubicBezTo>
                <a:lnTo>
                  <a:pt x="3072336" y="5159480"/>
                </a:lnTo>
                <a:cubicBezTo>
                  <a:pt x="3080642" y="5256534"/>
                  <a:pt x="3116273" y="5336539"/>
                  <a:pt x="3179227" y="5399493"/>
                </a:cubicBezTo>
                <a:cubicBezTo>
                  <a:pt x="3242181" y="5462447"/>
                  <a:pt x="3355412" y="5493924"/>
                  <a:pt x="3518918" y="5493924"/>
                </a:cubicBezTo>
                <a:cubicBezTo>
                  <a:pt x="3612038" y="5493924"/>
                  <a:pt x="3689200" y="5480481"/>
                  <a:pt x="3750406" y="5453594"/>
                </a:cubicBezTo>
                <a:cubicBezTo>
                  <a:pt x="3811612" y="5426708"/>
                  <a:pt x="3859264" y="5387252"/>
                  <a:pt x="3893365" y="5335227"/>
                </a:cubicBezTo>
                <a:cubicBezTo>
                  <a:pt x="3927465" y="5283202"/>
                  <a:pt x="3944515" y="5226369"/>
                  <a:pt x="3944515" y="5164726"/>
                </a:cubicBezTo>
                <a:cubicBezTo>
                  <a:pt x="3944515" y="5112264"/>
                  <a:pt x="3931727" y="5064830"/>
                  <a:pt x="3906153" y="5022423"/>
                </a:cubicBezTo>
                <a:cubicBezTo>
                  <a:pt x="3880577" y="4980016"/>
                  <a:pt x="3839701" y="4944495"/>
                  <a:pt x="3783523" y="4915860"/>
                </a:cubicBezTo>
                <a:cubicBezTo>
                  <a:pt x="3727345" y="4887224"/>
                  <a:pt x="3634334" y="4858917"/>
                  <a:pt x="3504491" y="4830937"/>
                </a:cubicBezTo>
                <a:cubicBezTo>
                  <a:pt x="3452029" y="4820007"/>
                  <a:pt x="3418803" y="4808203"/>
                  <a:pt x="3404813" y="4795525"/>
                </a:cubicBezTo>
                <a:cubicBezTo>
                  <a:pt x="3390386" y="4783284"/>
                  <a:pt x="3383172" y="4769513"/>
                  <a:pt x="3383172" y="4754211"/>
                </a:cubicBezTo>
                <a:cubicBezTo>
                  <a:pt x="3383172" y="4733227"/>
                  <a:pt x="3391916" y="4715411"/>
                  <a:pt x="3409404" y="4700766"/>
                </a:cubicBezTo>
                <a:cubicBezTo>
                  <a:pt x="3426891" y="4686120"/>
                  <a:pt x="3452903" y="4678797"/>
                  <a:pt x="3487441" y="4678797"/>
                </a:cubicBezTo>
                <a:cubicBezTo>
                  <a:pt x="3529410" y="4678797"/>
                  <a:pt x="3562308" y="4688634"/>
                  <a:pt x="3586135" y="4708307"/>
                </a:cubicBezTo>
                <a:cubicBezTo>
                  <a:pt x="3609961" y="4727980"/>
                  <a:pt x="3625590" y="4759458"/>
                  <a:pt x="3633022" y="4802739"/>
                </a:cubicBezTo>
                <a:lnTo>
                  <a:pt x="3913038" y="4786344"/>
                </a:lnTo>
                <a:cubicBezTo>
                  <a:pt x="3900797" y="4686667"/>
                  <a:pt x="3862434" y="4613985"/>
                  <a:pt x="3797950" y="4568299"/>
                </a:cubicBezTo>
                <a:cubicBezTo>
                  <a:pt x="3733465" y="4522614"/>
                  <a:pt x="3639799" y="4499771"/>
                  <a:pt x="3516950" y="4499771"/>
                </a:cubicBezTo>
                <a:close/>
                <a:moveTo>
                  <a:pt x="9359217" y="3114633"/>
                </a:moveTo>
                <a:lnTo>
                  <a:pt x="9433319" y="3114633"/>
                </a:lnTo>
                <a:cubicBezTo>
                  <a:pt x="9510263" y="3114633"/>
                  <a:pt x="9565348" y="3133431"/>
                  <a:pt x="9598574" y="3171029"/>
                </a:cubicBezTo>
                <a:cubicBezTo>
                  <a:pt x="9631800" y="3208627"/>
                  <a:pt x="9648413" y="3278357"/>
                  <a:pt x="9648413" y="3380221"/>
                </a:cubicBezTo>
                <a:cubicBezTo>
                  <a:pt x="9648413" y="3457165"/>
                  <a:pt x="9640981" y="3512796"/>
                  <a:pt x="9626117" y="3547115"/>
                </a:cubicBezTo>
                <a:cubicBezTo>
                  <a:pt x="9611252" y="3581434"/>
                  <a:pt x="9590705" y="3605479"/>
                  <a:pt x="9564474" y="3619250"/>
                </a:cubicBezTo>
                <a:cubicBezTo>
                  <a:pt x="9538243" y="3633022"/>
                  <a:pt x="9494087" y="3639907"/>
                  <a:pt x="9432007" y="3639907"/>
                </a:cubicBezTo>
                <a:lnTo>
                  <a:pt x="9359217" y="3639907"/>
                </a:lnTo>
                <a:close/>
                <a:moveTo>
                  <a:pt x="3782553" y="3105452"/>
                </a:moveTo>
                <a:cubicBezTo>
                  <a:pt x="3845070" y="3105452"/>
                  <a:pt x="3894581" y="3126327"/>
                  <a:pt x="3931086" y="3168078"/>
                </a:cubicBezTo>
                <a:cubicBezTo>
                  <a:pt x="3967591" y="3209829"/>
                  <a:pt x="3985843" y="3275953"/>
                  <a:pt x="3985843" y="3366450"/>
                </a:cubicBezTo>
                <a:cubicBezTo>
                  <a:pt x="3985843" y="3473996"/>
                  <a:pt x="3968355" y="3548536"/>
                  <a:pt x="3933381" y="3590068"/>
                </a:cubicBezTo>
                <a:cubicBezTo>
                  <a:pt x="3898407" y="3631601"/>
                  <a:pt x="3849005" y="3652367"/>
                  <a:pt x="3785176" y="3652367"/>
                </a:cubicBezTo>
                <a:cubicBezTo>
                  <a:pt x="3723096" y="3652367"/>
                  <a:pt x="3674023" y="3631164"/>
                  <a:pt x="3637954" y="3588757"/>
                </a:cubicBezTo>
                <a:cubicBezTo>
                  <a:pt x="3601887" y="3546350"/>
                  <a:pt x="3583853" y="3476620"/>
                  <a:pt x="3583853" y="3379565"/>
                </a:cubicBezTo>
                <a:cubicBezTo>
                  <a:pt x="3583853" y="3281637"/>
                  <a:pt x="3601997" y="3211469"/>
                  <a:pt x="3638282" y="3169062"/>
                </a:cubicBezTo>
                <a:cubicBezTo>
                  <a:pt x="3674569" y="3126655"/>
                  <a:pt x="3722659" y="3105452"/>
                  <a:pt x="3782553" y="3105452"/>
                </a:cubicBezTo>
                <a:close/>
                <a:moveTo>
                  <a:pt x="11379827" y="3091025"/>
                </a:moveTo>
                <a:lnTo>
                  <a:pt x="11510326" y="3091025"/>
                </a:lnTo>
                <a:cubicBezTo>
                  <a:pt x="11564537" y="3091025"/>
                  <a:pt x="11601479" y="3099331"/>
                  <a:pt x="11621152" y="3115944"/>
                </a:cubicBezTo>
                <a:cubicBezTo>
                  <a:pt x="11640826" y="3132557"/>
                  <a:pt x="11650662" y="3156383"/>
                  <a:pt x="11650662" y="3187424"/>
                </a:cubicBezTo>
                <a:cubicBezTo>
                  <a:pt x="11650662" y="3208408"/>
                  <a:pt x="11644432" y="3226988"/>
                  <a:pt x="11631973" y="3243164"/>
                </a:cubicBezTo>
                <a:cubicBezTo>
                  <a:pt x="11619513" y="3259340"/>
                  <a:pt x="11603446" y="3269395"/>
                  <a:pt x="11583773" y="3273330"/>
                </a:cubicBezTo>
                <a:cubicBezTo>
                  <a:pt x="11544864" y="3282073"/>
                  <a:pt x="11518633" y="3286445"/>
                  <a:pt x="11505080" y="3286445"/>
                </a:cubicBezTo>
                <a:lnTo>
                  <a:pt x="11379827" y="3286445"/>
                </a:lnTo>
                <a:close/>
                <a:moveTo>
                  <a:pt x="559429" y="3091025"/>
                </a:moveTo>
                <a:lnTo>
                  <a:pt x="689928" y="3091025"/>
                </a:lnTo>
                <a:cubicBezTo>
                  <a:pt x="744138" y="3091025"/>
                  <a:pt x="781080" y="3099331"/>
                  <a:pt x="800753" y="3115944"/>
                </a:cubicBezTo>
                <a:cubicBezTo>
                  <a:pt x="820427" y="3132557"/>
                  <a:pt x="830263" y="3156383"/>
                  <a:pt x="830263" y="3187424"/>
                </a:cubicBezTo>
                <a:cubicBezTo>
                  <a:pt x="830263" y="3208408"/>
                  <a:pt x="824033" y="3226988"/>
                  <a:pt x="811574" y="3243164"/>
                </a:cubicBezTo>
                <a:cubicBezTo>
                  <a:pt x="799114" y="3259340"/>
                  <a:pt x="783048" y="3269395"/>
                  <a:pt x="763374" y="3273330"/>
                </a:cubicBezTo>
                <a:cubicBezTo>
                  <a:pt x="724465" y="3282073"/>
                  <a:pt x="698234" y="3286445"/>
                  <a:pt x="684682" y="3286445"/>
                </a:cubicBezTo>
                <a:lnTo>
                  <a:pt x="559429" y="3286445"/>
                </a:lnTo>
                <a:close/>
                <a:moveTo>
                  <a:pt x="11081450" y="2896916"/>
                </a:moveTo>
                <a:lnTo>
                  <a:pt x="11081450" y="3858280"/>
                </a:lnTo>
                <a:lnTo>
                  <a:pt x="11379827" y="3858280"/>
                </a:lnTo>
                <a:lnTo>
                  <a:pt x="11379827" y="3468095"/>
                </a:lnTo>
                <a:lnTo>
                  <a:pt x="11406058" y="3468095"/>
                </a:lnTo>
                <a:cubicBezTo>
                  <a:pt x="11433164" y="3468095"/>
                  <a:pt x="11457427" y="3475527"/>
                  <a:pt x="11478849" y="3490391"/>
                </a:cubicBezTo>
                <a:cubicBezTo>
                  <a:pt x="11494588" y="3501758"/>
                  <a:pt x="11512512" y="3526458"/>
                  <a:pt x="11532623" y="3564493"/>
                </a:cubicBezTo>
                <a:lnTo>
                  <a:pt x="11691413" y="3858280"/>
                </a:lnTo>
                <a:lnTo>
                  <a:pt x="12027076" y="3858280"/>
                </a:lnTo>
                <a:lnTo>
                  <a:pt x="11883217" y="3579710"/>
                </a:lnTo>
                <a:cubicBezTo>
                  <a:pt x="11876229" y="3565706"/>
                  <a:pt x="11862357" y="3545795"/>
                  <a:pt x="11841605" y="3519978"/>
                </a:cubicBezTo>
                <a:cubicBezTo>
                  <a:pt x="11820853" y="3494160"/>
                  <a:pt x="11805015" y="3477313"/>
                  <a:pt x="11794093" y="3469437"/>
                </a:cubicBezTo>
                <a:cubicBezTo>
                  <a:pt x="11777924" y="3457626"/>
                  <a:pt x="11752147" y="3445812"/>
                  <a:pt x="11716763" y="3433994"/>
                </a:cubicBezTo>
                <a:cubicBezTo>
                  <a:pt x="11760945" y="3423939"/>
                  <a:pt x="11795722" y="3411261"/>
                  <a:pt x="11821092" y="3395960"/>
                </a:cubicBezTo>
                <a:cubicBezTo>
                  <a:pt x="11860896" y="3371915"/>
                  <a:pt x="11892172" y="3340547"/>
                  <a:pt x="11914919" y="3301856"/>
                </a:cubicBezTo>
                <a:cubicBezTo>
                  <a:pt x="11937666" y="3263165"/>
                  <a:pt x="11949039" y="3217152"/>
                  <a:pt x="11949039" y="3163816"/>
                </a:cubicBezTo>
                <a:cubicBezTo>
                  <a:pt x="11949039" y="3102610"/>
                  <a:pt x="11934175" y="3050695"/>
                  <a:pt x="11904447" y="3008069"/>
                </a:cubicBezTo>
                <a:cubicBezTo>
                  <a:pt x="11874718" y="2965444"/>
                  <a:pt x="11835590" y="2936262"/>
                  <a:pt x="11787063" y="2920524"/>
                </a:cubicBezTo>
                <a:cubicBezTo>
                  <a:pt x="11738536" y="2904785"/>
                  <a:pt x="11668368" y="2896916"/>
                  <a:pt x="11576560" y="2896916"/>
                </a:cubicBezTo>
                <a:close/>
                <a:moveTo>
                  <a:pt x="10105310" y="2896916"/>
                </a:moveTo>
                <a:lnTo>
                  <a:pt x="10105310" y="3858280"/>
                </a:lnTo>
                <a:lnTo>
                  <a:pt x="10915846" y="3858280"/>
                </a:lnTo>
                <a:lnTo>
                  <a:pt x="10915846" y="3640563"/>
                </a:lnTo>
                <a:lnTo>
                  <a:pt x="10403031" y="3640563"/>
                </a:lnTo>
                <a:lnTo>
                  <a:pt x="10403031" y="3451044"/>
                </a:lnTo>
                <a:lnTo>
                  <a:pt x="10865352" y="3451044"/>
                </a:lnTo>
                <a:lnTo>
                  <a:pt x="10865352" y="3254968"/>
                </a:lnTo>
                <a:lnTo>
                  <a:pt x="10403031" y="3254968"/>
                </a:lnTo>
                <a:lnTo>
                  <a:pt x="10403031" y="3102173"/>
                </a:lnTo>
                <a:lnTo>
                  <a:pt x="10901419" y="3102173"/>
                </a:lnTo>
                <a:lnTo>
                  <a:pt x="10901419" y="2896916"/>
                </a:lnTo>
                <a:close/>
                <a:moveTo>
                  <a:pt x="9062151" y="2896916"/>
                </a:moveTo>
                <a:lnTo>
                  <a:pt x="9062151" y="3858280"/>
                </a:lnTo>
                <a:lnTo>
                  <a:pt x="9503487" y="3858280"/>
                </a:lnTo>
                <a:cubicBezTo>
                  <a:pt x="9556386" y="3858280"/>
                  <a:pt x="9615406" y="3849536"/>
                  <a:pt x="9680546" y="3832049"/>
                </a:cubicBezTo>
                <a:cubicBezTo>
                  <a:pt x="9728199" y="3819371"/>
                  <a:pt x="9772791" y="3793905"/>
                  <a:pt x="9814323" y="3755651"/>
                </a:cubicBezTo>
                <a:cubicBezTo>
                  <a:pt x="9855855" y="3717398"/>
                  <a:pt x="9888316" y="3669964"/>
                  <a:pt x="9911705" y="3613348"/>
                </a:cubicBezTo>
                <a:cubicBezTo>
                  <a:pt x="9935095" y="3556733"/>
                  <a:pt x="9946789" y="3477057"/>
                  <a:pt x="9946789" y="3374319"/>
                </a:cubicBezTo>
                <a:cubicBezTo>
                  <a:pt x="9946789" y="3308742"/>
                  <a:pt x="9938920" y="3246662"/>
                  <a:pt x="9923182" y="3188079"/>
                </a:cubicBezTo>
                <a:cubicBezTo>
                  <a:pt x="9907443" y="3129497"/>
                  <a:pt x="9882086" y="3078128"/>
                  <a:pt x="9847112" y="3033972"/>
                </a:cubicBezTo>
                <a:cubicBezTo>
                  <a:pt x="9812137" y="2989817"/>
                  <a:pt x="9767872" y="2955935"/>
                  <a:pt x="9714318" y="2932328"/>
                </a:cubicBezTo>
                <a:cubicBezTo>
                  <a:pt x="9660763" y="2908720"/>
                  <a:pt x="9590486" y="2896916"/>
                  <a:pt x="9503487" y="2896916"/>
                </a:cubicBezTo>
                <a:close/>
                <a:moveTo>
                  <a:pt x="7945759" y="2896916"/>
                </a:moveTo>
                <a:lnTo>
                  <a:pt x="7945759" y="3858280"/>
                </a:lnTo>
                <a:lnTo>
                  <a:pt x="8225119" y="3858280"/>
                </a:lnTo>
                <a:lnTo>
                  <a:pt x="8225119" y="3330423"/>
                </a:lnTo>
                <a:lnTo>
                  <a:pt x="8585138" y="3858280"/>
                </a:lnTo>
                <a:lnTo>
                  <a:pt x="8865154" y="3858280"/>
                </a:lnTo>
                <a:lnTo>
                  <a:pt x="8865154" y="2896916"/>
                </a:lnTo>
                <a:lnTo>
                  <a:pt x="8585138" y="2896916"/>
                </a:lnTo>
                <a:lnTo>
                  <a:pt x="8585138" y="3428789"/>
                </a:lnTo>
                <a:lnTo>
                  <a:pt x="8223151" y="2896916"/>
                </a:lnTo>
                <a:close/>
                <a:moveTo>
                  <a:pt x="6971586" y="2896916"/>
                </a:moveTo>
                <a:lnTo>
                  <a:pt x="6971586" y="3858280"/>
                </a:lnTo>
                <a:lnTo>
                  <a:pt x="7782122" y="3858280"/>
                </a:lnTo>
                <a:lnTo>
                  <a:pt x="7782122" y="3640563"/>
                </a:lnTo>
                <a:lnTo>
                  <a:pt x="7269307" y="3640563"/>
                </a:lnTo>
                <a:lnTo>
                  <a:pt x="7269307" y="3451044"/>
                </a:lnTo>
                <a:lnTo>
                  <a:pt x="7731628" y="3451044"/>
                </a:lnTo>
                <a:lnTo>
                  <a:pt x="7731628" y="3254968"/>
                </a:lnTo>
                <a:lnTo>
                  <a:pt x="7269307" y="3254968"/>
                </a:lnTo>
                <a:lnTo>
                  <a:pt x="7269307" y="3102173"/>
                </a:lnTo>
                <a:lnTo>
                  <a:pt x="7767695" y="3102173"/>
                </a:lnTo>
                <a:lnTo>
                  <a:pt x="7767695" y="2896916"/>
                </a:lnTo>
                <a:close/>
                <a:moveTo>
                  <a:pt x="5702138" y="2896916"/>
                </a:moveTo>
                <a:lnTo>
                  <a:pt x="5702138" y="3858280"/>
                </a:lnTo>
                <a:lnTo>
                  <a:pt x="5945430" y="3858280"/>
                </a:lnTo>
                <a:lnTo>
                  <a:pt x="5945430" y="3125125"/>
                </a:lnTo>
                <a:lnTo>
                  <a:pt x="6132540" y="3858280"/>
                </a:lnTo>
                <a:lnTo>
                  <a:pt x="6352757" y="3858280"/>
                </a:lnTo>
                <a:lnTo>
                  <a:pt x="6540217" y="3125125"/>
                </a:lnTo>
                <a:lnTo>
                  <a:pt x="6540217" y="3858280"/>
                </a:lnTo>
                <a:lnTo>
                  <a:pt x="6783509" y="3858280"/>
                </a:lnTo>
                <a:lnTo>
                  <a:pt x="6783509" y="2896916"/>
                </a:lnTo>
                <a:lnTo>
                  <a:pt x="6393067" y="2896916"/>
                </a:lnTo>
                <a:lnTo>
                  <a:pt x="6243479" y="3481866"/>
                </a:lnTo>
                <a:lnTo>
                  <a:pt x="6092815" y="2896916"/>
                </a:lnTo>
                <a:close/>
                <a:moveTo>
                  <a:pt x="4435313" y="2896916"/>
                </a:moveTo>
                <a:lnTo>
                  <a:pt x="4435313" y="3858280"/>
                </a:lnTo>
                <a:lnTo>
                  <a:pt x="4678605" y="3858280"/>
                </a:lnTo>
                <a:lnTo>
                  <a:pt x="4678605" y="3125125"/>
                </a:lnTo>
                <a:lnTo>
                  <a:pt x="4865715" y="3858280"/>
                </a:lnTo>
                <a:lnTo>
                  <a:pt x="5085932" y="3858280"/>
                </a:lnTo>
                <a:lnTo>
                  <a:pt x="5273392" y="3125125"/>
                </a:lnTo>
                <a:lnTo>
                  <a:pt x="5273392" y="3858280"/>
                </a:lnTo>
                <a:lnTo>
                  <a:pt x="5516684" y="3858280"/>
                </a:lnTo>
                <a:lnTo>
                  <a:pt x="5516684" y="2896916"/>
                </a:lnTo>
                <a:lnTo>
                  <a:pt x="5126242" y="2896916"/>
                </a:lnTo>
                <a:lnTo>
                  <a:pt x="4976655" y="3481866"/>
                </a:lnTo>
                <a:lnTo>
                  <a:pt x="4825990" y="2896916"/>
                </a:lnTo>
                <a:close/>
                <a:moveTo>
                  <a:pt x="1304211" y="2896916"/>
                </a:moveTo>
                <a:lnTo>
                  <a:pt x="1304211" y="3858280"/>
                </a:lnTo>
                <a:lnTo>
                  <a:pt x="2114748" y="3858280"/>
                </a:lnTo>
                <a:lnTo>
                  <a:pt x="2114748" y="3640563"/>
                </a:lnTo>
                <a:lnTo>
                  <a:pt x="1601933" y="3640563"/>
                </a:lnTo>
                <a:lnTo>
                  <a:pt x="1601933" y="3451044"/>
                </a:lnTo>
                <a:lnTo>
                  <a:pt x="2064253" y="3451044"/>
                </a:lnTo>
                <a:lnTo>
                  <a:pt x="2064253" y="3254968"/>
                </a:lnTo>
                <a:lnTo>
                  <a:pt x="1601933" y="3254968"/>
                </a:lnTo>
                <a:lnTo>
                  <a:pt x="1601933" y="3102173"/>
                </a:lnTo>
                <a:lnTo>
                  <a:pt x="2100321" y="3102173"/>
                </a:lnTo>
                <a:lnTo>
                  <a:pt x="2100321" y="2896916"/>
                </a:lnTo>
                <a:close/>
                <a:moveTo>
                  <a:pt x="261052" y="2896916"/>
                </a:moveTo>
                <a:lnTo>
                  <a:pt x="261052" y="3858280"/>
                </a:lnTo>
                <a:lnTo>
                  <a:pt x="559429" y="3858280"/>
                </a:lnTo>
                <a:lnTo>
                  <a:pt x="559429" y="3468095"/>
                </a:lnTo>
                <a:lnTo>
                  <a:pt x="585660" y="3468095"/>
                </a:lnTo>
                <a:cubicBezTo>
                  <a:pt x="612765" y="3468095"/>
                  <a:pt x="637029" y="3475527"/>
                  <a:pt x="658451" y="3490391"/>
                </a:cubicBezTo>
                <a:cubicBezTo>
                  <a:pt x="674189" y="3501758"/>
                  <a:pt x="692114" y="3526458"/>
                  <a:pt x="712224" y="3564493"/>
                </a:cubicBezTo>
                <a:lnTo>
                  <a:pt x="871014" y="3858280"/>
                </a:lnTo>
                <a:lnTo>
                  <a:pt x="1206678" y="3858280"/>
                </a:lnTo>
                <a:lnTo>
                  <a:pt x="1062817" y="3579710"/>
                </a:lnTo>
                <a:cubicBezTo>
                  <a:pt x="1055829" y="3565706"/>
                  <a:pt x="1041959" y="3545795"/>
                  <a:pt x="1021206" y="3519978"/>
                </a:cubicBezTo>
                <a:cubicBezTo>
                  <a:pt x="1000454" y="3494160"/>
                  <a:pt x="984616" y="3477313"/>
                  <a:pt x="973693" y="3469437"/>
                </a:cubicBezTo>
                <a:cubicBezTo>
                  <a:pt x="957525" y="3457626"/>
                  <a:pt x="931748" y="3445812"/>
                  <a:pt x="896363" y="3433994"/>
                </a:cubicBezTo>
                <a:cubicBezTo>
                  <a:pt x="940546" y="3423939"/>
                  <a:pt x="975323" y="3411261"/>
                  <a:pt x="1000693" y="3395960"/>
                </a:cubicBezTo>
                <a:cubicBezTo>
                  <a:pt x="1040497" y="3371915"/>
                  <a:pt x="1071773" y="3340547"/>
                  <a:pt x="1094520" y="3301856"/>
                </a:cubicBezTo>
                <a:cubicBezTo>
                  <a:pt x="1117267" y="3263165"/>
                  <a:pt x="1128641" y="3217152"/>
                  <a:pt x="1128641" y="3163816"/>
                </a:cubicBezTo>
                <a:cubicBezTo>
                  <a:pt x="1128641" y="3102610"/>
                  <a:pt x="1113776" y="3050695"/>
                  <a:pt x="1084048" y="3008069"/>
                </a:cubicBezTo>
                <a:cubicBezTo>
                  <a:pt x="1054319" y="2965444"/>
                  <a:pt x="1015192" y="2936262"/>
                  <a:pt x="966664" y="2920524"/>
                </a:cubicBezTo>
                <a:cubicBezTo>
                  <a:pt x="918137" y="2904785"/>
                  <a:pt x="847969" y="2896916"/>
                  <a:pt x="756161" y="2896916"/>
                </a:cubicBezTo>
                <a:close/>
                <a:moveTo>
                  <a:pt x="3783209" y="2880521"/>
                </a:moveTo>
                <a:cubicBezTo>
                  <a:pt x="3627134" y="2880521"/>
                  <a:pt x="3505379" y="2924240"/>
                  <a:pt x="3417942" y="3011676"/>
                </a:cubicBezTo>
                <a:cubicBezTo>
                  <a:pt x="3330506" y="3099113"/>
                  <a:pt x="3286788" y="3221305"/>
                  <a:pt x="3286788" y="3378254"/>
                </a:cubicBezTo>
                <a:cubicBezTo>
                  <a:pt x="3286788" y="3490609"/>
                  <a:pt x="3308866" y="3584167"/>
                  <a:pt x="3353021" y="3658925"/>
                </a:cubicBezTo>
                <a:cubicBezTo>
                  <a:pt x="3397176" y="3733683"/>
                  <a:pt x="3454775" y="3788331"/>
                  <a:pt x="3525817" y="3822868"/>
                </a:cubicBezTo>
                <a:cubicBezTo>
                  <a:pt x="3596860" y="3857406"/>
                  <a:pt x="3686591" y="3874674"/>
                  <a:pt x="3795012" y="3874674"/>
                </a:cubicBezTo>
                <a:cubicBezTo>
                  <a:pt x="3901685" y="3874674"/>
                  <a:pt x="3990761" y="3854673"/>
                  <a:pt x="4062240" y="3814671"/>
                </a:cubicBezTo>
                <a:cubicBezTo>
                  <a:pt x="4133720" y="3774669"/>
                  <a:pt x="4188368" y="3718709"/>
                  <a:pt x="4226184" y="3646793"/>
                </a:cubicBezTo>
                <a:cubicBezTo>
                  <a:pt x="4264000" y="3574876"/>
                  <a:pt x="4282909" y="3482740"/>
                  <a:pt x="4282909" y="3370384"/>
                </a:cubicBezTo>
                <a:cubicBezTo>
                  <a:pt x="4282909" y="3215622"/>
                  <a:pt x="4239627" y="3095287"/>
                  <a:pt x="4153065" y="3009381"/>
                </a:cubicBezTo>
                <a:cubicBezTo>
                  <a:pt x="4066503" y="2923474"/>
                  <a:pt x="3943217" y="2880521"/>
                  <a:pt x="3783209" y="2880521"/>
                </a:cubicBezTo>
                <a:close/>
                <a:moveTo>
                  <a:pt x="2727590" y="2880521"/>
                </a:moveTo>
                <a:cubicBezTo>
                  <a:pt x="2572827" y="2880521"/>
                  <a:pt x="2453148" y="2923229"/>
                  <a:pt x="2368554" y="3008643"/>
                </a:cubicBezTo>
                <a:cubicBezTo>
                  <a:pt x="2283959" y="3094058"/>
                  <a:pt x="2241661" y="3216277"/>
                  <a:pt x="2241661" y="3375303"/>
                </a:cubicBezTo>
                <a:cubicBezTo>
                  <a:pt x="2241661" y="3494578"/>
                  <a:pt x="2265706" y="3592444"/>
                  <a:pt x="2313796" y="3668900"/>
                </a:cubicBezTo>
                <a:cubicBezTo>
                  <a:pt x="2361886" y="3745356"/>
                  <a:pt x="2419048" y="3798765"/>
                  <a:pt x="2485281" y="3829129"/>
                </a:cubicBezTo>
                <a:cubicBezTo>
                  <a:pt x="2551515" y="3859493"/>
                  <a:pt x="2636874" y="3874674"/>
                  <a:pt x="2741361" y="3874674"/>
                </a:cubicBezTo>
                <a:cubicBezTo>
                  <a:pt x="2827486" y="3874674"/>
                  <a:pt x="2898418" y="3862215"/>
                  <a:pt x="2954160" y="3837295"/>
                </a:cubicBezTo>
                <a:cubicBezTo>
                  <a:pt x="3009900" y="3812376"/>
                  <a:pt x="3056569" y="3775434"/>
                  <a:pt x="3094167" y="3726469"/>
                </a:cubicBezTo>
                <a:cubicBezTo>
                  <a:pt x="3131765" y="3677505"/>
                  <a:pt x="3159307" y="3616518"/>
                  <a:pt x="3176795" y="3543509"/>
                </a:cubicBezTo>
                <a:lnTo>
                  <a:pt x="2916453" y="3464816"/>
                </a:lnTo>
                <a:cubicBezTo>
                  <a:pt x="2903337" y="3525584"/>
                  <a:pt x="2882243" y="3571925"/>
                  <a:pt x="2853171" y="3603840"/>
                </a:cubicBezTo>
                <a:cubicBezTo>
                  <a:pt x="2824097" y="3635754"/>
                  <a:pt x="2781144" y="3651711"/>
                  <a:pt x="2724311" y="3651711"/>
                </a:cubicBezTo>
                <a:cubicBezTo>
                  <a:pt x="2665728" y="3651711"/>
                  <a:pt x="2620262" y="3631953"/>
                  <a:pt x="2587910" y="3592435"/>
                </a:cubicBezTo>
                <a:cubicBezTo>
                  <a:pt x="2555559" y="3552918"/>
                  <a:pt x="2539383" y="3479885"/>
                  <a:pt x="2539383" y="3373336"/>
                </a:cubicBezTo>
                <a:cubicBezTo>
                  <a:pt x="2539383" y="3287320"/>
                  <a:pt x="2552935" y="3224225"/>
                  <a:pt x="2580040" y="3184052"/>
                </a:cubicBezTo>
                <a:cubicBezTo>
                  <a:pt x="2615889" y="3129903"/>
                  <a:pt x="2667477" y="3102829"/>
                  <a:pt x="2734803" y="3102829"/>
                </a:cubicBezTo>
                <a:cubicBezTo>
                  <a:pt x="2764532" y="3102829"/>
                  <a:pt x="2791418" y="3108949"/>
                  <a:pt x="2815463" y="3121191"/>
                </a:cubicBezTo>
                <a:cubicBezTo>
                  <a:pt x="2839508" y="3133431"/>
                  <a:pt x="2859838" y="3150919"/>
                  <a:pt x="2876450" y="3173652"/>
                </a:cubicBezTo>
                <a:cubicBezTo>
                  <a:pt x="2886506" y="3187205"/>
                  <a:pt x="2896123" y="3208627"/>
                  <a:pt x="2905304" y="3237918"/>
                </a:cubicBezTo>
                <a:lnTo>
                  <a:pt x="3167614" y="3179554"/>
                </a:lnTo>
                <a:cubicBezTo>
                  <a:pt x="3133951" y="3078128"/>
                  <a:pt x="3082473" y="3002932"/>
                  <a:pt x="3013179" y="2953968"/>
                </a:cubicBezTo>
                <a:cubicBezTo>
                  <a:pt x="2943885" y="2905004"/>
                  <a:pt x="2848689" y="2880521"/>
                  <a:pt x="2727590" y="2880521"/>
                </a:cubicBezTo>
                <a:close/>
                <a:moveTo>
                  <a:pt x="5487528" y="1486202"/>
                </a:moveTo>
                <a:cubicBezTo>
                  <a:pt x="5550045" y="1486202"/>
                  <a:pt x="5599556" y="1507077"/>
                  <a:pt x="5636060" y="1548828"/>
                </a:cubicBezTo>
                <a:cubicBezTo>
                  <a:pt x="5672566" y="1590579"/>
                  <a:pt x="5690818" y="1656703"/>
                  <a:pt x="5690818" y="1747200"/>
                </a:cubicBezTo>
                <a:cubicBezTo>
                  <a:pt x="5690818" y="1854747"/>
                  <a:pt x="5673330" y="1929286"/>
                  <a:pt x="5638356" y="1970819"/>
                </a:cubicBezTo>
                <a:cubicBezTo>
                  <a:pt x="5603381" y="2012351"/>
                  <a:pt x="5553979" y="2033117"/>
                  <a:pt x="5490151" y="2033117"/>
                </a:cubicBezTo>
                <a:cubicBezTo>
                  <a:pt x="5428071" y="2033117"/>
                  <a:pt x="5378997" y="2011914"/>
                  <a:pt x="5342929" y="1969507"/>
                </a:cubicBezTo>
                <a:cubicBezTo>
                  <a:pt x="5306862" y="1927100"/>
                  <a:pt x="5288828" y="1857370"/>
                  <a:pt x="5288828" y="1760315"/>
                </a:cubicBezTo>
                <a:cubicBezTo>
                  <a:pt x="5288828" y="1662386"/>
                  <a:pt x="5306972" y="1592219"/>
                  <a:pt x="5343257" y="1549812"/>
                </a:cubicBezTo>
                <a:cubicBezTo>
                  <a:pt x="5379543" y="1507405"/>
                  <a:pt x="5427634" y="1486202"/>
                  <a:pt x="5487528" y="1486202"/>
                </a:cubicBezTo>
                <a:close/>
                <a:moveTo>
                  <a:pt x="7657386" y="1277666"/>
                </a:moveTo>
                <a:lnTo>
                  <a:pt x="7657386" y="2239030"/>
                </a:lnTo>
                <a:lnTo>
                  <a:pt x="8467922" y="2239030"/>
                </a:lnTo>
                <a:lnTo>
                  <a:pt x="8467922" y="2021314"/>
                </a:lnTo>
                <a:lnTo>
                  <a:pt x="7955107" y="2021314"/>
                </a:lnTo>
                <a:lnTo>
                  <a:pt x="7955107" y="1831795"/>
                </a:lnTo>
                <a:lnTo>
                  <a:pt x="8417427" y="1831795"/>
                </a:lnTo>
                <a:lnTo>
                  <a:pt x="8417427" y="1635718"/>
                </a:lnTo>
                <a:lnTo>
                  <a:pt x="7955107" y="1635718"/>
                </a:lnTo>
                <a:lnTo>
                  <a:pt x="7955107" y="1482923"/>
                </a:lnTo>
                <a:lnTo>
                  <a:pt x="8453495" y="1482923"/>
                </a:lnTo>
                <a:lnTo>
                  <a:pt x="8453495" y="1277666"/>
                </a:lnTo>
                <a:close/>
                <a:moveTo>
                  <a:pt x="7145970" y="1277666"/>
                </a:moveTo>
                <a:lnTo>
                  <a:pt x="7145970" y="2239030"/>
                </a:lnTo>
                <a:lnTo>
                  <a:pt x="7443692" y="2239030"/>
                </a:lnTo>
                <a:lnTo>
                  <a:pt x="7443692" y="1277666"/>
                </a:lnTo>
                <a:close/>
                <a:moveTo>
                  <a:pt x="5991986" y="1277666"/>
                </a:moveTo>
                <a:lnTo>
                  <a:pt x="6355058" y="2239030"/>
                </a:lnTo>
                <a:lnTo>
                  <a:pt x="6677043" y="2239030"/>
                </a:lnTo>
                <a:lnTo>
                  <a:pt x="7034010" y="1277666"/>
                </a:lnTo>
                <a:lnTo>
                  <a:pt x="6732507" y="1277666"/>
                </a:lnTo>
                <a:lnTo>
                  <a:pt x="6518899" y="1969507"/>
                </a:lnTo>
                <a:lnTo>
                  <a:pt x="6302525" y="1277666"/>
                </a:lnTo>
                <a:close/>
                <a:moveTo>
                  <a:pt x="3759038" y="1277666"/>
                </a:moveTo>
                <a:lnTo>
                  <a:pt x="3759038" y="2239030"/>
                </a:lnTo>
                <a:lnTo>
                  <a:pt x="4002331" y="2239030"/>
                </a:lnTo>
                <a:lnTo>
                  <a:pt x="4002331" y="1505875"/>
                </a:lnTo>
                <a:lnTo>
                  <a:pt x="4189441" y="2239030"/>
                </a:lnTo>
                <a:lnTo>
                  <a:pt x="4409658" y="2239030"/>
                </a:lnTo>
                <a:lnTo>
                  <a:pt x="4597117" y="1505875"/>
                </a:lnTo>
                <a:lnTo>
                  <a:pt x="4597117" y="2239030"/>
                </a:lnTo>
                <a:lnTo>
                  <a:pt x="4840409" y="2239030"/>
                </a:lnTo>
                <a:lnTo>
                  <a:pt x="4840409" y="1277666"/>
                </a:lnTo>
                <a:lnTo>
                  <a:pt x="4449967" y="1277666"/>
                </a:lnTo>
                <a:lnTo>
                  <a:pt x="4300379" y="1862616"/>
                </a:lnTo>
                <a:lnTo>
                  <a:pt x="4149716" y="1277666"/>
                </a:lnTo>
                <a:close/>
                <a:moveTo>
                  <a:pt x="5488183" y="1261271"/>
                </a:moveTo>
                <a:cubicBezTo>
                  <a:pt x="5332110" y="1261271"/>
                  <a:pt x="5210354" y="1304990"/>
                  <a:pt x="5122918" y="1392426"/>
                </a:cubicBezTo>
                <a:cubicBezTo>
                  <a:pt x="5035481" y="1479863"/>
                  <a:pt x="4991762" y="1602055"/>
                  <a:pt x="4991762" y="1759004"/>
                </a:cubicBezTo>
                <a:cubicBezTo>
                  <a:pt x="4991762" y="1871360"/>
                  <a:pt x="5013840" y="1964917"/>
                  <a:pt x="5057996" y="2039675"/>
                </a:cubicBezTo>
                <a:cubicBezTo>
                  <a:pt x="5102151" y="2114433"/>
                  <a:pt x="5159750" y="2169081"/>
                  <a:pt x="5230792" y="2203618"/>
                </a:cubicBezTo>
                <a:cubicBezTo>
                  <a:pt x="5301835" y="2238156"/>
                  <a:pt x="5391566" y="2255425"/>
                  <a:pt x="5499987" y="2255425"/>
                </a:cubicBezTo>
                <a:cubicBezTo>
                  <a:pt x="5606660" y="2255425"/>
                  <a:pt x="5695736" y="2235423"/>
                  <a:pt x="5767215" y="2195421"/>
                </a:cubicBezTo>
                <a:cubicBezTo>
                  <a:pt x="5838694" y="2155419"/>
                  <a:pt x="5893342" y="2099460"/>
                  <a:pt x="5931159" y="2027543"/>
                </a:cubicBezTo>
                <a:cubicBezTo>
                  <a:pt x="5968975" y="1955627"/>
                  <a:pt x="5987883" y="1863490"/>
                  <a:pt x="5987883" y="1751135"/>
                </a:cubicBezTo>
                <a:cubicBezTo>
                  <a:pt x="5987883" y="1596372"/>
                  <a:pt x="5944602" y="1476037"/>
                  <a:pt x="5858040" y="1390131"/>
                </a:cubicBezTo>
                <a:cubicBezTo>
                  <a:pt x="5771478" y="1304225"/>
                  <a:pt x="5648192" y="1261271"/>
                  <a:pt x="5488183" y="1261271"/>
                </a:cubicBezTo>
                <a:close/>
                <a:moveTo>
                  <a:pt x="0" y="0"/>
                </a:moveTo>
                <a:lnTo>
                  <a:pt x="12192000" y="0"/>
                </a:lnTo>
                <a:lnTo>
                  <a:pt x="12192000" y="6858001"/>
                </a:lnTo>
                <a:lnTo>
                  <a:pt x="0" y="6858001"/>
                </a:ln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3660080652"/>
      </p:ext>
    </p:extLst>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alpha val="36000"/>
          </a:schemeClr>
        </a:solidFill>
        <a:effectLst/>
      </p:bgPr>
    </p:bg>
    <p:spTree>
      <p:nvGrpSpPr>
        <p:cNvPr id="1" name="">
          <a:extLst>
            <a:ext uri="{FF2B5EF4-FFF2-40B4-BE49-F238E27FC236}">
              <a16:creationId xmlns:a16="http://schemas.microsoft.com/office/drawing/2014/main" id="{5EC95E91-D1DB-2CC9-B76F-5102D9DC7583}"/>
            </a:ext>
          </a:extLst>
        </p:cNvPr>
        <p:cNvGrpSpPr/>
        <p:nvPr/>
      </p:nvGrpSpPr>
      <p:grpSpPr>
        <a:xfrm>
          <a:off x="0" y="0"/>
          <a:ext cx="0" cy="0"/>
          <a:chOff x="0" y="0"/>
          <a:chExt cx="0" cy="0"/>
        </a:xfrm>
      </p:grpSpPr>
      <p:pic>
        <p:nvPicPr>
          <p:cNvPr id="2054" name="Picture 6">
            <a:extLst>
              <a:ext uri="{FF2B5EF4-FFF2-40B4-BE49-F238E27FC236}">
                <a16:creationId xmlns:a16="http://schemas.microsoft.com/office/drawing/2014/main" id="{9D6AC3FF-B278-3432-31AC-CC87009F527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a:stretch/>
        </p:blipFill>
        <p:spPr bwMode="auto">
          <a:xfrm>
            <a:off x="-1521009" y="-1370232"/>
            <a:ext cx="15234017" cy="10321047"/>
          </a:xfrm>
          <a:prstGeom prst="rect">
            <a:avLst/>
          </a:prstGeom>
          <a:solidFill>
            <a:schemeClr val="tx1">
              <a:alpha val="0"/>
            </a:schemeClr>
          </a:solidFill>
        </p:spPr>
      </p:pic>
      <p:sp>
        <p:nvSpPr>
          <p:cNvPr id="3" name="Rectangle 2">
            <a:extLst>
              <a:ext uri="{FF2B5EF4-FFF2-40B4-BE49-F238E27FC236}">
                <a16:creationId xmlns:a16="http://schemas.microsoft.com/office/drawing/2014/main" id="{892CC42A-3ED1-6408-A459-CE1C9F7A95F5}"/>
              </a:ext>
            </a:extLst>
          </p:cNvPr>
          <p:cNvSpPr/>
          <p:nvPr/>
        </p:nvSpPr>
        <p:spPr>
          <a:xfrm>
            <a:off x="-1521009" y="-1370233"/>
            <a:ext cx="15234017" cy="10321047"/>
          </a:xfrm>
          <a:prstGeom prst="rect">
            <a:avLst/>
          </a:prstGeom>
          <a:solidFill>
            <a:schemeClr val="tx1">
              <a:alpha val="5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ED85FA1B-77E8-3533-9EB0-089A0306413B}"/>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10" name="Rectangle 9">
            <a:extLst>
              <a:ext uri="{FF2B5EF4-FFF2-40B4-BE49-F238E27FC236}">
                <a16:creationId xmlns:a16="http://schemas.microsoft.com/office/drawing/2014/main" id="{4C78934C-A3E5-44B2-5CA6-1D4658F9876A}"/>
              </a:ext>
            </a:extLst>
          </p:cNvPr>
          <p:cNvSpPr/>
          <p:nvPr/>
        </p:nvSpPr>
        <p:spPr>
          <a:xfrm>
            <a:off x="355143" y="105013"/>
            <a:ext cx="11481713" cy="6647974"/>
          </a:xfrm>
          <a:prstGeom prst="rect">
            <a:avLst/>
          </a:prstGeom>
        </p:spPr>
        <p:txBody>
          <a:bodyPr wrap="square">
            <a:spAutoFit/>
          </a:bodyPr>
          <a:lstStyle/>
          <a:p>
            <a:pPr algn="just"/>
            <a:r>
              <a:rPr lang="en-US" sz="3600" b="1" spc="300" dirty="0">
                <a:solidFill>
                  <a:schemeClr val="bg1"/>
                </a:solidFill>
                <a:latin typeface="Raleway" panose="020B0503030101060003" pitchFamily="34" charset="77"/>
              </a:rPr>
              <a:t>KEY PREPROCESSING TASKS INCLUDED</a:t>
            </a:r>
            <a:r>
              <a:rPr lang="en-US" sz="3600" spc="300" dirty="0">
                <a:solidFill>
                  <a:schemeClr val="bg1"/>
                </a:solidFill>
                <a:latin typeface="Raleway" panose="020B0503030101060003" pitchFamily="34" charset="77"/>
              </a:rPr>
              <a:t>:</a:t>
            </a:r>
          </a:p>
          <a:p>
            <a:pPr algn="just"/>
            <a:endParaRPr lang="en-US" sz="3600" spc="300" dirty="0">
              <a:solidFill>
                <a:schemeClr val="bg1"/>
              </a:solidFill>
              <a:latin typeface="Raleway" panose="020B0503030101060003" pitchFamily="34" charset="77"/>
            </a:endParaRPr>
          </a:p>
          <a:p>
            <a:pPr algn="just"/>
            <a:r>
              <a:rPr lang="en-US" sz="2800" b="1" spc="300" dirty="0">
                <a:solidFill>
                  <a:schemeClr val="bg1"/>
                </a:solidFill>
                <a:latin typeface="Raleway" panose="020B0503030101060003" pitchFamily="34" charset="77"/>
              </a:rPr>
              <a:t>1.	</a:t>
            </a:r>
            <a:r>
              <a:rPr lang="en-US" sz="2800" b="1" u="sng" spc="300" dirty="0">
                <a:solidFill>
                  <a:schemeClr val="bg1"/>
                </a:solidFill>
                <a:latin typeface="Raleway" panose="020B0503030101060003" pitchFamily="34" charset="77"/>
              </a:rPr>
              <a:t>Handling Missing Values:</a:t>
            </a:r>
          </a:p>
          <a:p>
            <a:pPr algn="just"/>
            <a:r>
              <a:rPr lang="en-US" sz="3600" spc="300" dirty="0">
                <a:solidFill>
                  <a:schemeClr val="bg1"/>
                </a:solidFill>
                <a:latin typeface="Raleway" panose="020B0503030101060003" pitchFamily="34" charset="77"/>
              </a:rPr>
              <a:t>	</a:t>
            </a:r>
            <a:r>
              <a:rPr lang="en-US" sz="2000" b="1" spc="300" dirty="0">
                <a:solidFill>
                  <a:schemeClr val="bg1"/>
                </a:solidFill>
                <a:latin typeface="Raleway" panose="020B0503030101060003" pitchFamily="34" charset="77"/>
              </a:rPr>
              <a:t>Missing values in essential columns such as genres and cast were addressed by filling them with placeholders. Rows were removed only when critical information was unavailable</a:t>
            </a:r>
            <a:r>
              <a:rPr lang="en-US" sz="2000" spc="300" dirty="0">
                <a:solidFill>
                  <a:schemeClr val="bg1"/>
                </a:solidFill>
                <a:latin typeface="Raleway" panose="020B0503030101060003" pitchFamily="34" charset="77"/>
              </a:rPr>
              <a:t>, </a:t>
            </a:r>
          </a:p>
          <a:p>
            <a:pPr algn="just">
              <a:spcBef>
                <a:spcPts val="600"/>
              </a:spcBef>
            </a:pPr>
            <a:r>
              <a:rPr lang="en-US" sz="2800" b="1" spc="300" dirty="0">
                <a:solidFill>
                  <a:schemeClr val="bg1"/>
                </a:solidFill>
                <a:latin typeface="Raleway" panose="020B0503030101060003" pitchFamily="34" charset="77"/>
              </a:rPr>
              <a:t>2.	</a:t>
            </a:r>
            <a:r>
              <a:rPr lang="en-US" sz="2800" b="1" u="sng" spc="300" dirty="0">
                <a:solidFill>
                  <a:schemeClr val="bg1"/>
                </a:solidFill>
                <a:latin typeface="Raleway" panose="020B0503030101060003" pitchFamily="34" charset="77"/>
              </a:rPr>
              <a:t>Data Cleaning:</a:t>
            </a:r>
          </a:p>
          <a:p>
            <a:pPr algn="just"/>
            <a:r>
              <a:rPr lang="en-US" sz="3600" spc="300" dirty="0">
                <a:solidFill>
                  <a:schemeClr val="bg1"/>
                </a:solidFill>
                <a:latin typeface="Raleway" panose="020B0503030101060003" pitchFamily="34" charset="77"/>
              </a:rPr>
              <a:t>	</a:t>
            </a:r>
            <a:r>
              <a:rPr lang="en-US" sz="2000" b="1" spc="300" dirty="0">
                <a:solidFill>
                  <a:schemeClr val="bg1"/>
                </a:solidFill>
                <a:latin typeface="Raleway" panose="020B0503030101060003" pitchFamily="34" charset="77"/>
              </a:rPr>
              <a:t>Text fields, such as movie overviews and taglines, were stripped of special characters, HTML tags, and extra spaces. This cleaning improved consistency and enhanced the quality of text-based features</a:t>
            </a:r>
            <a:r>
              <a:rPr lang="en-US" sz="2000" spc="300" dirty="0">
                <a:solidFill>
                  <a:schemeClr val="bg1"/>
                </a:solidFill>
                <a:latin typeface="Raleway" panose="020B0503030101060003" pitchFamily="34" charset="77"/>
              </a:rPr>
              <a:t>.</a:t>
            </a:r>
          </a:p>
          <a:p>
            <a:pPr algn="just">
              <a:spcBef>
                <a:spcPts val="600"/>
              </a:spcBef>
            </a:pPr>
            <a:r>
              <a:rPr lang="en-US" sz="2800" b="1" spc="300" dirty="0">
                <a:solidFill>
                  <a:schemeClr val="bg1"/>
                </a:solidFill>
                <a:latin typeface="Raleway" panose="020B0503030101060003" pitchFamily="34" charset="77"/>
              </a:rPr>
              <a:t>3.	</a:t>
            </a:r>
            <a:r>
              <a:rPr lang="en-US" sz="2800" b="1" u="sng" spc="300" dirty="0">
                <a:solidFill>
                  <a:schemeClr val="bg1"/>
                </a:solidFill>
                <a:latin typeface="Raleway" panose="020B0503030101060003" pitchFamily="34" charset="77"/>
              </a:rPr>
              <a:t>Unified Feature Vector:</a:t>
            </a:r>
          </a:p>
          <a:p>
            <a:pPr algn="just"/>
            <a:r>
              <a:rPr lang="en-US" sz="2800" b="1" spc="300" dirty="0">
                <a:solidFill>
                  <a:schemeClr val="bg1"/>
                </a:solidFill>
                <a:latin typeface="Raleway" panose="020B0503030101060003" pitchFamily="34" charset="77"/>
              </a:rPr>
              <a:t>	</a:t>
            </a:r>
            <a:r>
              <a:rPr lang="en-US" sz="2000" b="1" spc="300" dirty="0">
                <a:solidFill>
                  <a:schemeClr val="bg1"/>
                </a:solidFill>
                <a:latin typeface="Raleway" panose="020B0503030101060003" pitchFamily="34" charset="77"/>
              </a:rPr>
              <a:t>A unified feature vector was created by combining all selected attributes. For instance, genres, cast, and keywords were merged into a single vector for each movie, ensuring comprehensive representation.</a:t>
            </a:r>
            <a:endParaRPr lang="en-US" sz="2800" b="1" spc="300" dirty="0">
              <a:solidFill>
                <a:schemeClr val="bg1"/>
              </a:solidFill>
              <a:latin typeface="Raleway" panose="020B0503030101060003" pitchFamily="34" charset="77"/>
            </a:endParaRPr>
          </a:p>
        </p:txBody>
      </p:sp>
    </p:spTree>
    <p:extLst>
      <p:ext uri="{BB962C8B-B14F-4D97-AF65-F5344CB8AC3E}">
        <p14:creationId xmlns:p14="http://schemas.microsoft.com/office/powerpoint/2010/main" val="33498269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alpha val="36000"/>
          </a:schemeClr>
        </a:solidFill>
        <a:effectLst/>
      </p:bgPr>
    </p:bg>
    <p:spTree>
      <p:nvGrpSpPr>
        <p:cNvPr id="1" name="">
          <a:extLst>
            <a:ext uri="{FF2B5EF4-FFF2-40B4-BE49-F238E27FC236}">
              <a16:creationId xmlns:a16="http://schemas.microsoft.com/office/drawing/2014/main" id="{8221AA95-9EAE-8B6B-826F-A8F898631C29}"/>
            </a:ext>
          </a:extLst>
        </p:cNvPr>
        <p:cNvGrpSpPr/>
        <p:nvPr/>
      </p:nvGrpSpPr>
      <p:grpSpPr>
        <a:xfrm>
          <a:off x="0" y="0"/>
          <a:ext cx="0" cy="0"/>
          <a:chOff x="0" y="0"/>
          <a:chExt cx="0" cy="0"/>
        </a:xfrm>
      </p:grpSpPr>
      <p:pic>
        <p:nvPicPr>
          <p:cNvPr id="2054" name="Picture 6">
            <a:extLst>
              <a:ext uri="{FF2B5EF4-FFF2-40B4-BE49-F238E27FC236}">
                <a16:creationId xmlns:a16="http://schemas.microsoft.com/office/drawing/2014/main" id="{6A31B384-9C97-0DB8-83E6-09B713BEAC7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a:stretch/>
        </p:blipFill>
        <p:spPr bwMode="auto">
          <a:xfrm>
            <a:off x="-1521010" y="-3463047"/>
            <a:ext cx="15234017" cy="10321047"/>
          </a:xfrm>
          <a:prstGeom prst="rect">
            <a:avLst/>
          </a:prstGeom>
          <a:solidFill>
            <a:schemeClr val="tx1">
              <a:alpha val="0"/>
            </a:schemeClr>
          </a:solidFill>
        </p:spPr>
      </p:pic>
      <p:sp>
        <p:nvSpPr>
          <p:cNvPr id="3" name="Rectangle 2">
            <a:extLst>
              <a:ext uri="{FF2B5EF4-FFF2-40B4-BE49-F238E27FC236}">
                <a16:creationId xmlns:a16="http://schemas.microsoft.com/office/drawing/2014/main" id="{199CD1AF-6A1C-4A3C-A63E-072CB7C5F0D4}"/>
              </a:ext>
            </a:extLst>
          </p:cNvPr>
          <p:cNvSpPr/>
          <p:nvPr/>
        </p:nvSpPr>
        <p:spPr>
          <a:xfrm>
            <a:off x="-1521009" y="-3443592"/>
            <a:ext cx="15234017" cy="10321047"/>
          </a:xfrm>
          <a:prstGeom prst="rect">
            <a:avLst/>
          </a:prstGeom>
          <a:solidFill>
            <a:schemeClr val="tx1">
              <a:alpha val="5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048C8FB2-E7B9-3D9A-FB1A-85ED9342C3B5}"/>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10" name="Rectangle 9">
            <a:extLst>
              <a:ext uri="{FF2B5EF4-FFF2-40B4-BE49-F238E27FC236}">
                <a16:creationId xmlns:a16="http://schemas.microsoft.com/office/drawing/2014/main" id="{64B0134D-811A-66A3-0051-808D017DCC94}"/>
              </a:ext>
            </a:extLst>
          </p:cNvPr>
          <p:cNvSpPr/>
          <p:nvPr/>
        </p:nvSpPr>
        <p:spPr>
          <a:xfrm>
            <a:off x="355143" y="243512"/>
            <a:ext cx="11481713" cy="6842899"/>
          </a:xfrm>
          <a:prstGeom prst="rect">
            <a:avLst/>
          </a:prstGeom>
        </p:spPr>
        <p:txBody>
          <a:bodyPr wrap="square">
            <a:spAutoFit/>
          </a:bodyPr>
          <a:lstStyle/>
          <a:p>
            <a:pPr algn="just">
              <a:spcAft>
                <a:spcPts val="800"/>
              </a:spcAft>
            </a:pPr>
            <a:r>
              <a:rPr lang="en-US" sz="3600" b="1" spc="300" dirty="0">
                <a:solidFill>
                  <a:schemeClr val="bg1"/>
                </a:solidFill>
                <a:latin typeface="Raleway" panose="020B0503030101060003" pitchFamily="34" charset="77"/>
              </a:rPr>
              <a:t>Cosine Similarity:</a:t>
            </a:r>
          </a:p>
          <a:p>
            <a:pPr algn="just"/>
            <a:r>
              <a:rPr lang="en-US" sz="2000" b="1" spc="300" dirty="0">
                <a:solidFill>
                  <a:schemeClr val="bg1"/>
                </a:solidFill>
                <a:latin typeface="Raleway" panose="020B0503030101060003" pitchFamily="34" charset="77"/>
              </a:rPr>
              <a:t>Cosine similarity is a popular method for measuring how similar two things are by looking at their direction in a multi-dimensional space. Imagine you're trying to figure out how similar two items are — like movies, books, or products. Cosine similarity helps by comparing them based on their features or characteristics</a:t>
            </a:r>
          </a:p>
          <a:p>
            <a:pPr algn="just"/>
            <a:endParaRPr lang="en-US" sz="2000" b="1" spc="300" dirty="0">
              <a:solidFill>
                <a:schemeClr val="bg1"/>
              </a:solidFill>
              <a:latin typeface="Raleway" panose="020B0503030101060003" pitchFamily="34" charset="77"/>
            </a:endParaRPr>
          </a:p>
          <a:p>
            <a:pPr algn="just"/>
            <a:r>
              <a:rPr lang="en-US" sz="2000" b="1" spc="300" dirty="0">
                <a:solidFill>
                  <a:schemeClr val="bg1"/>
                </a:solidFill>
                <a:latin typeface="Raleway" panose="020B0503030101060003" pitchFamily="34" charset="77"/>
              </a:rPr>
              <a:t>The idea behind it is simple: it calculates the cosine of the angle between two vectors (which represent the items). If the angle is small, it means the items are very similar, and you'll get a score close to 1. If they’re completely different, the angle will be large, and the score will approach -1. If the items are totally unrelated, meaning they don’t overlap at all, the cosine similarity will be 0, indicating they’re orthogonal or unrelated.</a:t>
            </a:r>
          </a:p>
          <a:p>
            <a:pPr algn="just"/>
            <a:endParaRPr lang="en-US" sz="2000" b="1" spc="300" dirty="0">
              <a:solidFill>
                <a:schemeClr val="bg1"/>
              </a:solidFill>
              <a:latin typeface="Raleway" panose="020B0503030101060003" pitchFamily="34" charset="77"/>
            </a:endParaRPr>
          </a:p>
          <a:p>
            <a:pPr algn="just"/>
            <a:r>
              <a:rPr lang="en-US" sz="2000" b="1" spc="300" dirty="0">
                <a:solidFill>
                  <a:schemeClr val="bg1"/>
                </a:solidFill>
                <a:latin typeface="Raleway" panose="020B0503030101060003" pitchFamily="34" charset="77"/>
              </a:rPr>
              <a:t>This measure is particularly useful in recommendation systems, where the goal is to suggest items that are most similar to what a user has liked before, based on shared features. It helps ensure that the suggestions are relevant and closely related to the user's preferences.</a:t>
            </a:r>
          </a:p>
          <a:p>
            <a:pPr algn="just"/>
            <a:endParaRPr lang="en-US" sz="3600" b="1" spc="300" dirty="0">
              <a:solidFill>
                <a:schemeClr val="bg1"/>
              </a:solidFill>
              <a:latin typeface="Raleway" panose="020B0503030101060003" pitchFamily="34" charset="77"/>
            </a:endParaRPr>
          </a:p>
        </p:txBody>
      </p:sp>
    </p:spTree>
    <p:extLst>
      <p:ext uri="{BB962C8B-B14F-4D97-AF65-F5344CB8AC3E}">
        <p14:creationId xmlns:p14="http://schemas.microsoft.com/office/powerpoint/2010/main" val="28128987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alpha val="36000"/>
          </a:schemeClr>
        </a:solidFill>
        <a:effectLst/>
      </p:bgPr>
    </p:bg>
    <p:spTree>
      <p:nvGrpSpPr>
        <p:cNvPr id="1" name="">
          <a:extLst>
            <a:ext uri="{FF2B5EF4-FFF2-40B4-BE49-F238E27FC236}">
              <a16:creationId xmlns:a16="http://schemas.microsoft.com/office/drawing/2014/main" id="{93667B3F-8461-C6AA-DAB7-F59BD6BEB7D6}"/>
            </a:ext>
          </a:extLst>
        </p:cNvPr>
        <p:cNvGrpSpPr/>
        <p:nvPr/>
      </p:nvGrpSpPr>
      <p:grpSpPr>
        <a:xfrm>
          <a:off x="0" y="0"/>
          <a:ext cx="0" cy="0"/>
          <a:chOff x="0" y="0"/>
          <a:chExt cx="0" cy="0"/>
        </a:xfrm>
      </p:grpSpPr>
      <p:pic>
        <p:nvPicPr>
          <p:cNvPr id="2054" name="Picture 6">
            <a:extLst>
              <a:ext uri="{FF2B5EF4-FFF2-40B4-BE49-F238E27FC236}">
                <a16:creationId xmlns:a16="http://schemas.microsoft.com/office/drawing/2014/main" id="{79B260FD-4A6A-059F-983A-94ABA510EC1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a:stretch/>
        </p:blipFill>
        <p:spPr bwMode="auto">
          <a:xfrm>
            <a:off x="-1521010" y="-3463047"/>
            <a:ext cx="15234017" cy="10321047"/>
          </a:xfrm>
          <a:prstGeom prst="rect">
            <a:avLst/>
          </a:prstGeom>
          <a:solidFill>
            <a:schemeClr val="tx1">
              <a:alpha val="0"/>
            </a:schemeClr>
          </a:solidFill>
        </p:spPr>
      </p:pic>
      <p:sp>
        <p:nvSpPr>
          <p:cNvPr id="3" name="Rectangle 2">
            <a:extLst>
              <a:ext uri="{FF2B5EF4-FFF2-40B4-BE49-F238E27FC236}">
                <a16:creationId xmlns:a16="http://schemas.microsoft.com/office/drawing/2014/main" id="{F26E7296-6085-FA9E-7B77-996A59D03D9B}"/>
              </a:ext>
            </a:extLst>
          </p:cNvPr>
          <p:cNvSpPr/>
          <p:nvPr/>
        </p:nvSpPr>
        <p:spPr>
          <a:xfrm>
            <a:off x="-1521009" y="-3443592"/>
            <a:ext cx="15234017" cy="10321047"/>
          </a:xfrm>
          <a:prstGeom prst="rect">
            <a:avLst/>
          </a:prstGeom>
          <a:solidFill>
            <a:schemeClr val="tx1">
              <a:alpha val="5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22759A5B-549D-7D17-6C69-DC642944897A}"/>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10" name="Rectangle 9">
            <a:extLst>
              <a:ext uri="{FF2B5EF4-FFF2-40B4-BE49-F238E27FC236}">
                <a16:creationId xmlns:a16="http://schemas.microsoft.com/office/drawing/2014/main" id="{9D8A56F8-3310-FD72-BB26-718B81AD0137}"/>
              </a:ext>
            </a:extLst>
          </p:cNvPr>
          <p:cNvSpPr/>
          <p:nvPr/>
        </p:nvSpPr>
        <p:spPr>
          <a:xfrm>
            <a:off x="355143" y="243512"/>
            <a:ext cx="11481713" cy="5986254"/>
          </a:xfrm>
          <a:prstGeom prst="rect">
            <a:avLst/>
          </a:prstGeom>
        </p:spPr>
        <p:txBody>
          <a:bodyPr wrap="square">
            <a:spAutoFit/>
          </a:bodyPr>
          <a:lstStyle/>
          <a:p>
            <a:pPr>
              <a:spcAft>
                <a:spcPts val="1800"/>
              </a:spcAft>
            </a:pPr>
            <a:r>
              <a:rPr lang="en-US" sz="3600" b="1" spc="300" dirty="0">
                <a:solidFill>
                  <a:schemeClr val="bg1"/>
                </a:solidFill>
                <a:latin typeface="Raleway" panose="020B0503030101060003" pitchFamily="34" charset="77"/>
              </a:rPr>
              <a:t>Conceptual Explanation for Movie Recommendations </a:t>
            </a:r>
          </a:p>
          <a:p>
            <a:pPr algn="just"/>
            <a:r>
              <a:rPr lang="en-US" sz="2000" b="1" spc="300" dirty="0">
                <a:solidFill>
                  <a:schemeClr val="bg1"/>
                </a:solidFill>
                <a:latin typeface="Raleway" panose="020B0503030101060003" pitchFamily="34" charset="77"/>
              </a:rPr>
              <a:t>In the context of a movie recommendation system, the vectors represent the feature attributes of movies, such as genre, overview, director, and cast. Each movie is represented as a high-dimensional vector, where each dimension corresponds to a specific characteristic (e.g., action, romance, or rating).</a:t>
            </a:r>
          </a:p>
          <a:p>
            <a:pPr algn="just"/>
            <a:endParaRPr lang="en-US" sz="2000" b="1" spc="300" dirty="0">
              <a:solidFill>
                <a:schemeClr val="bg1"/>
              </a:solidFill>
              <a:latin typeface="Raleway" panose="020B0503030101060003" pitchFamily="34" charset="77"/>
            </a:endParaRPr>
          </a:p>
          <a:p>
            <a:pPr algn="just"/>
            <a:r>
              <a:rPr lang="en-US" sz="2000" b="1" spc="300" dirty="0">
                <a:solidFill>
                  <a:schemeClr val="bg1"/>
                </a:solidFill>
                <a:latin typeface="Raleway" panose="020B0503030101060003" pitchFamily="34" charset="77"/>
              </a:rPr>
              <a:t>For instance, Movie A might have a vector representation that emphasizes action (0.8), thriller (0.6), and a high user rating (0.9), while Movie B might have a vector emphasizing similar dimensions but in different proportions, such as action (0.7), thriller (0.7), and user rating (0.85). By calculating the cosine similarity between these two vectors, the recommendation system can quantify how similar these two movies are in terms of their features.</a:t>
            </a:r>
          </a:p>
          <a:p>
            <a:pPr algn="just"/>
            <a:endParaRPr lang="en-US" sz="3600" b="1" spc="300" dirty="0">
              <a:solidFill>
                <a:schemeClr val="bg1"/>
              </a:solidFill>
              <a:latin typeface="Raleway" panose="020B0503030101060003" pitchFamily="34" charset="77"/>
            </a:endParaRPr>
          </a:p>
        </p:txBody>
      </p:sp>
    </p:spTree>
    <p:extLst>
      <p:ext uri="{BB962C8B-B14F-4D97-AF65-F5344CB8AC3E}">
        <p14:creationId xmlns:p14="http://schemas.microsoft.com/office/powerpoint/2010/main" val="41353056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RESULTS</a:t>
            </a:r>
            <a:endPar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Graphic 5">
            <a:extLst>
              <a:ext uri="{FF2B5EF4-FFF2-40B4-BE49-F238E27FC236}">
                <a16:creationId xmlns:a16="http://schemas.microsoft.com/office/drawing/2014/main" id="{CEB538FE-34FC-714C-8121-3DEF7E6B040F}"/>
              </a:ext>
            </a:extLst>
          </p:cNvPr>
          <p:cNvPicPr>
            <a:picLocks noChangeAspect="1"/>
          </p:cNvPicPr>
          <p:nvPr/>
        </p:nvPicPr>
        <p:blipFill>
          <a:blip r:embed="rId2"/>
          <a:srcRect/>
          <a:stretch/>
        </p:blipFill>
        <p:spPr>
          <a:xfrm>
            <a:off x="5335584" y="958162"/>
            <a:ext cx="1835237" cy="2149016"/>
          </a:xfrm>
          <a:prstGeom prst="rect">
            <a:avLst/>
          </a:prstGeom>
        </p:spPr>
      </p:pic>
    </p:spTree>
    <p:extLst>
      <p:ext uri="{BB962C8B-B14F-4D97-AF65-F5344CB8AC3E}">
        <p14:creationId xmlns:p14="http://schemas.microsoft.com/office/powerpoint/2010/main" val="3341998466"/>
      </p:ext>
    </p:extLst>
  </p:cSld>
  <p:clrMapOvr>
    <a:masterClrMapping/>
  </p:clrMapOvr>
  <p:transition spd="slow" advTm="0"/>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E6FB2E9-7E21-1A4B-B7D9-51B1351B358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Blur/>
                    </a14:imgEffect>
                  </a14:imgLayer>
                </a14:imgProps>
              </a:ext>
            </a:extLst>
          </a:blip>
          <a:srcRect/>
          <a:stretch/>
        </p:blipFill>
        <p:spPr bwMode="auto">
          <a:xfrm>
            <a:off x="-3583975" y="0"/>
            <a:ext cx="19359950" cy="108899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AE65945-932C-8DBC-F864-67E0747E65DD}"/>
              </a:ext>
            </a:extLst>
          </p:cNvPr>
          <p:cNvSpPr/>
          <p:nvPr/>
        </p:nvSpPr>
        <p:spPr>
          <a:xfrm>
            <a:off x="-3583975" y="0"/>
            <a:ext cx="19359950" cy="11128443"/>
          </a:xfrm>
          <a:prstGeom prst="rect">
            <a:avLst/>
          </a:prstGeom>
          <a:solidFill>
            <a:schemeClr val="tx1">
              <a:alpha val="5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3556691" y="1834088"/>
            <a:ext cx="5078634" cy="1446550"/>
          </a:xfrm>
          <a:prstGeom prst="rect">
            <a:avLst/>
          </a:prstGeom>
        </p:spPr>
        <p:txBody>
          <a:bodyPr wrap="none">
            <a:spAutoFit/>
          </a:bodyPr>
          <a:lstStyle/>
          <a:p>
            <a:pPr algn="ctr"/>
            <a:r>
              <a:rPr lang="en-US"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RESULTS</a:t>
            </a:r>
            <a:endPar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3081454" y="3481925"/>
            <a:ext cx="6029092" cy="1015663"/>
          </a:xfrm>
          <a:prstGeom prst="rect">
            <a:avLst/>
          </a:prstGeom>
        </p:spPr>
        <p:txBody>
          <a:bodyPr wrap="square">
            <a:spAutoFit/>
          </a:bodyPr>
          <a:lstStyle/>
          <a:p>
            <a:pPr algn="ctr"/>
            <a:r>
              <a:rPr lang="en-US" sz="1200" spc="300" dirty="0">
                <a:solidFill>
                  <a:schemeClr val="bg1"/>
                </a:solidFill>
                <a:latin typeface="Raleway" panose="020B0503030101060003" pitchFamily="34" charset="77"/>
              </a:rPr>
              <a:t>In this section, we summarize the outcomes of the Movie Recommendation System, focusing on how well it worked, challenges faced, and how the choice of cosine similarity contributed to the system's effectiveness.</a:t>
            </a:r>
            <a:endParaRPr lang="en-LT" sz="1200" spc="300" dirty="0">
              <a:solidFill>
                <a:schemeClr val="bg1"/>
              </a:solidFill>
              <a:latin typeface="Raleway" panose="020B0503030101060003" pitchFamily="34" charset="77"/>
            </a:endParaRPr>
          </a:p>
        </p:txBody>
      </p:sp>
      <p:pic>
        <p:nvPicPr>
          <p:cNvPr id="11" name="Graphic 10">
            <a:extLst>
              <a:ext uri="{FF2B5EF4-FFF2-40B4-BE49-F238E27FC236}">
                <a16:creationId xmlns:a16="http://schemas.microsoft.com/office/drawing/2014/main" id="{EC7840E3-BAD3-A84E-B5ED-F442FFC9B8E6}"/>
              </a:ext>
            </a:extLst>
          </p:cNvPr>
          <p:cNvPicPr>
            <a:picLocks noChangeAspect="1"/>
          </p:cNvPicPr>
          <p:nvPr/>
        </p:nvPicPr>
        <p:blipFill>
          <a:blip r:embed="rId6"/>
          <a:srcRect/>
          <a:stretch/>
        </p:blipFill>
        <p:spPr>
          <a:xfrm>
            <a:off x="5560098" y="234176"/>
            <a:ext cx="1286416" cy="1506360"/>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3046787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a:extLst>
            <a:ext uri="{FF2B5EF4-FFF2-40B4-BE49-F238E27FC236}">
              <a16:creationId xmlns:a16="http://schemas.microsoft.com/office/drawing/2014/main" id="{E5F5B044-0FD5-0B93-1D70-AD741CCDC0B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3E4FDEB-D237-3F2B-74F3-C083A132610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Blur/>
                    </a14:imgEffect>
                  </a14:imgLayer>
                </a14:imgProps>
              </a:ext>
            </a:extLst>
          </a:blip>
          <a:srcRect/>
          <a:stretch/>
        </p:blipFill>
        <p:spPr bwMode="auto">
          <a:xfrm>
            <a:off x="-3583975" y="-1206230"/>
            <a:ext cx="19359950" cy="108899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A201037-B6A6-9630-B2A7-06FC542682D9}"/>
              </a:ext>
            </a:extLst>
          </p:cNvPr>
          <p:cNvSpPr/>
          <p:nvPr/>
        </p:nvSpPr>
        <p:spPr>
          <a:xfrm>
            <a:off x="-3583975" y="-1206230"/>
            <a:ext cx="19359950" cy="11128443"/>
          </a:xfrm>
          <a:prstGeom prst="rect">
            <a:avLst/>
          </a:prstGeom>
          <a:solidFill>
            <a:schemeClr val="tx1">
              <a:alpha val="5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960CB035-D3F8-CC36-1A2A-3AE3FC373F88}"/>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10" name="Rectangle 9">
            <a:extLst>
              <a:ext uri="{FF2B5EF4-FFF2-40B4-BE49-F238E27FC236}">
                <a16:creationId xmlns:a16="http://schemas.microsoft.com/office/drawing/2014/main" id="{CD95CBD9-F747-C240-DCCC-76BBAA83EC2B}"/>
              </a:ext>
            </a:extLst>
          </p:cNvPr>
          <p:cNvSpPr/>
          <p:nvPr/>
        </p:nvSpPr>
        <p:spPr>
          <a:xfrm>
            <a:off x="1247775" y="1382286"/>
            <a:ext cx="9696450" cy="4093428"/>
          </a:xfrm>
          <a:prstGeom prst="rect">
            <a:avLst/>
          </a:prstGeom>
        </p:spPr>
        <p:txBody>
          <a:bodyPr wrap="square">
            <a:spAutoFit/>
          </a:bodyPr>
          <a:lstStyle/>
          <a:p>
            <a:pPr algn="just"/>
            <a:r>
              <a:rPr lang="en-US" sz="2400" b="1" spc="300" dirty="0">
                <a:solidFill>
                  <a:schemeClr val="bg1"/>
                </a:solidFill>
                <a:latin typeface="Raleway" panose="020B0503030101060003" pitchFamily="34" charset="77"/>
              </a:rPr>
              <a:t>EFFECTIVENESS OF THE RECOMMENDATION SYSTEM</a:t>
            </a:r>
          </a:p>
          <a:p>
            <a:pPr algn="just"/>
            <a:endParaRPr lang="en-US" sz="1200" b="1" spc="300" dirty="0">
              <a:solidFill>
                <a:schemeClr val="bg1"/>
              </a:solidFill>
              <a:latin typeface="Raleway" panose="020B0503030101060003" pitchFamily="34" charset="77"/>
            </a:endParaRPr>
          </a:p>
          <a:p>
            <a:pPr algn="just"/>
            <a:r>
              <a:rPr lang="en-US" b="1" spc="300" dirty="0">
                <a:solidFill>
                  <a:schemeClr val="bg1"/>
                </a:solidFill>
                <a:latin typeface="Raleway" panose="020B0503030101060003" pitchFamily="34" charset="77"/>
              </a:rPr>
              <a:t>Relevance of Recommendations</a:t>
            </a:r>
            <a:r>
              <a:rPr lang="en-US" sz="1200" spc="300" dirty="0">
                <a:solidFill>
                  <a:schemeClr val="bg1"/>
                </a:solidFill>
                <a:latin typeface="Raleway" panose="020B0503030101060003" pitchFamily="34" charset="77"/>
              </a:rPr>
              <a:t>:</a:t>
            </a:r>
          </a:p>
          <a:p>
            <a:pPr algn="just"/>
            <a:r>
              <a:rPr lang="en-US" sz="1200" spc="300" dirty="0">
                <a:solidFill>
                  <a:schemeClr val="bg1"/>
                </a:solidFill>
                <a:latin typeface="Raleway" panose="020B0503030101060003" pitchFamily="34" charset="77"/>
              </a:rPr>
              <a:t>The system did a great job of recommending movies that matched users' tastes. By using features like genre, overview, cast, and crew, it suggested films similar to the ones users had enjoyed in the past. For example, if a user liked action and thriller movies, the system recommended more films within those genres, which kept the suggestions relevant and accurate.</a:t>
            </a:r>
          </a:p>
          <a:p>
            <a:pPr algn="just"/>
            <a:endParaRPr lang="en-US" sz="1200" spc="300" dirty="0">
              <a:solidFill>
                <a:schemeClr val="bg1"/>
              </a:solidFill>
              <a:latin typeface="Raleway" panose="020B0503030101060003" pitchFamily="34" charset="77"/>
            </a:endParaRPr>
          </a:p>
          <a:p>
            <a:pPr algn="just"/>
            <a:r>
              <a:rPr lang="en-US" sz="2000" b="1" spc="300" dirty="0">
                <a:solidFill>
                  <a:schemeClr val="bg1"/>
                </a:solidFill>
                <a:latin typeface="Raleway" panose="020B0503030101060003" pitchFamily="34" charset="77"/>
              </a:rPr>
              <a:t>Handling the Cold-Start Problem:</a:t>
            </a:r>
          </a:p>
          <a:p>
            <a:pPr algn="just"/>
            <a:r>
              <a:rPr lang="en-US" sz="1200" spc="300" dirty="0">
                <a:solidFill>
                  <a:schemeClr val="bg1"/>
                </a:solidFill>
                <a:latin typeface="Raleway" panose="020B0503030101060003" pitchFamily="34" charset="77"/>
              </a:rPr>
              <a:t>The cold-start problem, where new users or movies struggle to get good recommendations due to limited data, was well-handled. Since the system relies on movie attributes (like genre and cast) instead of user ratings, even new movies and new users received quality suggestions right from the start.</a:t>
            </a:r>
          </a:p>
          <a:p>
            <a:pPr algn="just"/>
            <a:endParaRPr lang="en-US" sz="1200" spc="300" dirty="0">
              <a:solidFill>
                <a:schemeClr val="bg1"/>
              </a:solidFill>
              <a:latin typeface="Raleway" panose="020B0503030101060003" pitchFamily="34" charset="77"/>
            </a:endParaRPr>
          </a:p>
          <a:p>
            <a:pPr algn="just"/>
            <a:r>
              <a:rPr lang="en-US" b="1" spc="300" dirty="0">
                <a:solidFill>
                  <a:schemeClr val="bg1"/>
                </a:solidFill>
                <a:latin typeface="Raleway" panose="020B0503030101060003" pitchFamily="34" charset="77"/>
              </a:rPr>
              <a:t>Diversity of Recommendations:</a:t>
            </a:r>
          </a:p>
          <a:p>
            <a:pPr algn="just"/>
            <a:r>
              <a:rPr lang="en-US" sz="1200" spc="300" dirty="0">
                <a:solidFill>
                  <a:schemeClr val="bg1"/>
                </a:solidFill>
                <a:latin typeface="Raleway" panose="020B0503030101060003" pitchFamily="34" charset="77"/>
              </a:rPr>
              <a:t>While the system was great at recommending similar movies, it sometimes focused a little too much on a narrow range of genres or themes, especially if a user liked a very specific type of movie.</a:t>
            </a:r>
          </a:p>
        </p:txBody>
      </p:sp>
    </p:spTree>
    <p:extLst>
      <p:ext uri="{BB962C8B-B14F-4D97-AF65-F5344CB8AC3E}">
        <p14:creationId xmlns:p14="http://schemas.microsoft.com/office/powerpoint/2010/main" val="27669943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a:extLst>
            <a:ext uri="{FF2B5EF4-FFF2-40B4-BE49-F238E27FC236}">
              <a16:creationId xmlns:a16="http://schemas.microsoft.com/office/drawing/2014/main" id="{88197742-1A74-9C56-99DB-B627930FDE2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4E043AD-CB03-D6BB-D182-DCD49423890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Blur/>
                    </a14:imgEffect>
                  </a14:imgLayer>
                </a14:imgProps>
              </a:ext>
            </a:extLst>
          </a:blip>
          <a:srcRect/>
          <a:stretch/>
        </p:blipFill>
        <p:spPr bwMode="auto">
          <a:xfrm>
            <a:off x="-3587075" y="-2821021"/>
            <a:ext cx="19359950" cy="108899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24E1C35-05B3-04D6-F25A-1053EE1C5A67}"/>
              </a:ext>
            </a:extLst>
          </p:cNvPr>
          <p:cNvSpPr/>
          <p:nvPr/>
        </p:nvSpPr>
        <p:spPr>
          <a:xfrm>
            <a:off x="-3587075" y="-2821021"/>
            <a:ext cx="19359950" cy="11128443"/>
          </a:xfrm>
          <a:prstGeom prst="rect">
            <a:avLst/>
          </a:prstGeom>
          <a:solidFill>
            <a:schemeClr val="tx1">
              <a:alpha val="5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3845AFFC-2548-1B21-14AB-88927140D013}"/>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10" name="Rectangle 9">
            <a:extLst>
              <a:ext uri="{FF2B5EF4-FFF2-40B4-BE49-F238E27FC236}">
                <a16:creationId xmlns:a16="http://schemas.microsoft.com/office/drawing/2014/main" id="{D9A296A4-029E-E328-1123-7DDFBA1F011C}"/>
              </a:ext>
            </a:extLst>
          </p:cNvPr>
          <p:cNvSpPr/>
          <p:nvPr/>
        </p:nvSpPr>
        <p:spPr>
          <a:xfrm>
            <a:off x="1247775" y="1382286"/>
            <a:ext cx="9696450" cy="3139321"/>
          </a:xfrm>
          <a:prstGeom prst="rect">
            <a:avLst/>
          </a:prstGeom>
        </p:spPr>
        <p:txBody>
          <a:bodyPr wrap="square">
            <a:spAutoFit/>
          </a:bodyPr>
          <a:lstStyle/>
          <a:p>
            <a:pPr algn="just"/>
            <a:r>
              <a:rPr lang="en-US" sz="2400" b="1" spc="300" dirty="0">
                <a:solidFill>
                  <a:schemeClr val="bg1"/>
                </a:solidFill>
                <a:latin typeface="Raleway" panose="020B0503030101060003" pitchFamily="34" charset="77"/>
              </a:rPr>
              <a:t>CHALLENGES ENCOUNTERED</a:t>
            </a:r>
          </a:p>
          <a:p>
            <a:pPr algn="just"/>
            <a:endParaRPr lang="en-US" sz="1200" b="1" spc="300" dirty="0">
              <a:solidFill>
                <a:schemeClr val="bg1"/>
              </a:solidFill>
              <a:latin typeface="Raleway" panose="020B0503030101060003" pitchFamily="34" charset="77"/>
            </a:endParaRPr>
          </a:p>
          <a:p>
            <a:pPr algn="just"/>
            <a:r>
              <a:rPr lang="en-US" b="1" spc="300" dirty="0">
                <a:solidFill>
                  <a:schemeClr val="bg1"/>
                </a:solidFill>
                <a:latin typeface="Raleway" panose="020B0503030101060003" pitchFamily="34" charset="77"/>
              </a:rPr>
              <a:t>Data Quality and Missing Information:</a:t>
            </a:r>
          </a:p>
          <a:p>
            <a:pPr algn="just"/>
            <a:r>
              <a:rPr lang="en-US" sz="1200" spc="300" dirty="0">
                <a:solidFill>
                  <a:schemeClr val="bg1"/>
                </a:solidFill>
                <a:latin typeface="Raleway" panose="020B0503030101060003" pitchFamily="34" charset="77"/>
              </a:rPr>
              <a:t>A key challenge was dealing with incomplete or missing data, especially in critical areas like movie genre or cast. While missing values were handled by using placeholders or removing rows with essential missing information, this occasionally meant some good movies were excluded from the recommendations.</a:t>
            </a:r>
          </a:p>
          <a:p>
            <a:pPr algn="just"/>
            <a:endParaRPr lang="en-US" spc="300" dirty="0">
              <a:solidFill>
                <a:schemeClr val="bg1"/>
              </a:solidFill>
              <a:latin typeface="Raleway" panose="020B0503030101060003" pitchFamily="34" charset="77"/>
            </a:endParaRPr>
          </a:p>
          <a:p>
            <a:pPr algn="just"/>
            <a:r>
              <a:rPr lang="en-US" b="1" spc="300" dirty="0">
                <a:solidFill>
                  <a:schemeClr val="bg1"/>
                </a:solidFill>
                <a:latin typeface="Raleway" panose="020B0503030101060003" pitchFamily="34" charset="77"/>
              </a:rPr>
              <a:t>Feature Selection and Representation:</a:t>
            </a:r>
          </a:p>
          <a:p>
            <a:pPr algn="just"/>
            <a:r>
              <a:rPr lang="en-US" sz="1200" spc="300" dirty="0">
                <a:solidFill>
                  <a:schemeClr val="bg1"/>
                </a:solidFill>
                <a:latin typeface="Raleway" panose="020B0503030101060003" pitchFamily="34" charset="77"/>
              </a:rPr>
              <a:t>Choosing the right features to represent each movie was another challenge. Attributes like genre, cast, and crew were straightforward, but text-based features, like movie overviews, required additional processing to extract useful information. Ensuring that these features accurately represented the movies was essential to making good recommendations.</a:t>
            </a:r>
          </a:p>
        </p:txBody>
      </p:sp>
    </p:spTree>
    <p:extLst>
      <p:ext uri="{BB962C8B-B14F-4D97-AF65-F5344CB8AC3E}">
        <p14:creationId xmlns:p14="http://schemas.microsoft.com/office/powerpoint/2010/main" val="10728923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a:extLst>
            <a:ext uri="{FF2B5EF4-FFF2-40B4-BE49-F238E27FC236}">
              <a16:creationId xmlns:a16="http://schemas.microsoft.com/office/drawing/2014/main" id="{BE2FB770-5B4A-5A30-2777-351A6879849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F5A9D92-25E4-71E8-8837-4C2D3F2AC77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Blur/>
                    </a14:imgEffect>
                  </a14:imgLayer>
                </a14:imgProps>
              </a:ext>
            </a:extLst>
          </a:blip>
          <a:srcRect/>
          <a:stretch/>
        </p:blipFill>
        <p:spPr bwMode="auto">
          <a:xfrm>
            <a:off x="-3583975" y="-4031970"/>
            <a:ext cx="19359950" cy="108899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6BD877F-C794-8C71-C36B-EFF800F8C9CD}"/>
              </a:ext>
            </a:extLst>
          </p:cNvPr>
          <p:cNvSpPr/>
          <p:nvPr/>
        </p:nvSpPr>
        <p:spPr>
          <a:xfrm>
            <a:off x="-3583975" y="-4031970"/>
            <a:ext cx="19359950" cy="11128443"/>
          </a:xfrm>
          <a:prstGeom prst="rect">
            <a:avLst/>
          </a:prstGeom>
          <a:solidFill>
            <a:schemeClr val="tx1">
              <a:alpha val="5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098555BA-ED17-ABF4-1D50-4B777160A15C}"/>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10" name="Rectangle 9">
            <a:extLst>
              <a:ext uri="{FF2B5EF4-FFF2-40B4-BE49-F238E27FC236}">
                <a16:creationId xmlns:a16="http://schemas.microsoft.com/office/drawing/2014/main" id="{B9DB2BA8-1E0C-BE54-3706-1AE10301E609}"/>
              </a:ext>
            </a:extLst>
          </p:cNvPr>
          <p:cNvSpPr/>
          <p:nvPr/>
        </p:nvSpPr>
        <p:spPr>
          <a:xfrm>
            <a:off x="1247775" y="1382286"/>
            <a:ext cx="9696450" cy="4616648"/>
          </a:xfrm>
          <a:prstGeom prst="rect">
            <a:avLst/>
          </a:prstGeom>
        </p:spPr>
        <p:txBody>
          <a:bodyPr wrap="square">
            <a:spAutoFit/>
          </a:bodyPr>
          <a:lstStyle/>
          <a:p>
            <a:pPr algn="just"/>
            <a:r>
              <a:rPr lang="en-US" sz="2400" b="1" spc="300" dirty="0">
                <a:solidFill>
                  <a:schemeClr val="bg1"/>
                </a:solidFill>
                <a:latin typeface="Raleway" panose="020B0503030101060003" pitchFamily="34" charset="77"/>
              </a:rPr>
              <a:t>How Cosine Similarity Worked:</a:t>
            </a:r>
          </a:p>
          <a:p>
            <a:pPr algn="just"/>
            <a:endParaRPr lang="en-US" sz="1200" b="1" spc="300" dirty="0">
              <a:solidFill>
                <a:schemeClr val="bg1"/>
              </a:solidFill>
              <a:latin typeface="Raleway" panose="020B0503030101060003" pitchFamily="34" charset="77"/>
            </a:endParaRPr>
          </a:p>
          <a:p>
            <a:pPr algn="just"/>
            <a:r>
              <a:rPr lang="en-US" sz="1200" b="1" spc="300" dirty="0">
                <a:solidFill>
                  <a:schemeClr val="bg1"/>
                </a:solidFill>
                <a:latin typeface="Raleway" panose="020B0503030101060003" pitchFamily="34" charset="77"/>
              </a:rPr>
              <a:t>Cosine similarity was an excellent choice for comparing movies based on their feature vectors. It measured how similar two movies were by looking at the angle between their feature vectors, which normalized for differences in the number of features, allowing the system to compare movies accurately even when they had varying amounts of data.</a:t>
            </a:r>
          </a:p>
          <a:p>
            <a:pPr algn="just"/>
            <a:endParaRPr lang="en-US" spc="300" dirty="0">
              <a:solidFill>
                <a:schemeClr val="bg1"/>
              </a:solidFill>
              <a:latin typeface="Raleway" panose="020B0503030101060003" pitchFamily="34" charset="77"/>
            </a:endParaRPr>
          </a:p>
          <a:p>
            <a:pPr algn="just"/>
            <a:r>
              <a:rPr lang="en-US" b="1" u="sng" spc="300" dirty="0">
                <a:solidFill>
                  <a:schemeClr val="bg1"/>
                </a:solidFill>
                <a:latin typeface="Raleway" panose="020B0503030101060003" pitchFamily="34" charset="77"/>
              </a:rPr>
              <a:t>Advantages:</a:t>
            </a:r>
          </a:p>
          <a:p>
            <a:pPr algn="just"/>
            <a:r>
              <a:rPr lang="en-US" sz="1200" b="1" spc="300" dirty="0">
                <a:solidFill>
                  <a:schemeClr val="bg1"/>
                </a:solidFill>
                <a:latin typeface="Raleway" panose="020B0503030101060003" pitchFamily="34" charset="77"/>
              </a:rPr>
              <a:t>Cosine similarity’s biggest advantage was its simplicity and efficiency. It worked well for movies with different feature sets, ensuring that even if one movie had many attributes and another had only a few, they could still be compared meaningfully. Its straightforward computation also made it well-suited for large datasets.</a:t>
            </a:r>
          </a:p>
          <a:p>
            <a:pPr algn="just"/>
            <a:endParaRPr lang="en-US" sz="1200" b="1" spc="300" dirty="0">
              <a:solidFill>
                <a:schemeClr val="bg1"/>
              </a:solidFill>
              <a:latin typeface="Raleway" panose="020B0503030101060003" pitchFamily="34" charset="77"/>
            </a:endParaRPr>
          </a:p>
          <a:p>
            <a:pPr algn="just"/>
            <a:r>
              <a:rPr lang="en-US" b="1" u="sng" spc="300" dirty="0">
                <a:solidFill>
                  <a:schemeClr val="bg1"/>
                </a:solidFill>
                <a:latin typeface="Raleway" panose="020B0503030101060003" pitchFamily="34" charset="77"/>
              </a:rPr>
              <a:t>Limitations:</a:t>
            </a:r>
          </a:p>
          <a:p>
            <a:pPr algn="just"/>
            <a:r>
              <a:rPr lang="en-US" sz="1200" b="1" spc="300" dirty="0">
                <a:solidFill>
                  <a:schemeClr val="bg1"/>
                </a:solidFill>
                <a:latin typeface="Raleway" panose="020B0503030101060003" pitchFamily="34" charset="77"/>
              </a:rPr>
              <a:t>The main drawback of cosine similarity is that it doesn’t take into account user-specific preferences. It focuses only on movie features, so it might miss nuances in a user’s personal taste. For example, two movies might share similar features but appeal to different users based on their individual preferences. Incorporating user behavior through a hybrid model, combining both content-based and collaborative filtering, could help overcome this limitation and provide more personalized recommendations.</a:t>
            </a:r>
          </a:p>
        </p:txBody>
      </p:sp>
    </p:spTree>
    <p:extLst>
      <p:ext uri="{BB962C8B-B14F-4D97-AF65-F5344CB8AC3E}">
        <p14:creationId xmlns:p14="http://schemas.microsoft.com/office/powerpoint/2010/main" val="39330723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CONCLU</a:t>
            </a:r>
            <a:endPar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
        <p:nvSpPr>
          <p:cNvPr id="5" name="Rectangle 4">
            <a:extLst>
              <a:ext uri="{FF2B5EF4-FFF2-40B4-BE49-F238E27FC236}">
                <a16:creationId xmlns:a16="http://schemas.microsoft.com/office/drawing/2014/main" id="{FD9FA5D4-F976-AF4C-AC07-03DCC1B85E22}"/>
              </a:ext>
            </a:extLst>
          </p:cNvPr>
          <p:cNvSpPr/>
          <p:nvPr/>
        </p:nvSpPr>
        <p:spPr>
          <a:xfrm>
            <a:off x="2947643" y="4437112"/>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SION</a:t>
            </a:r>
            <a:endPar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Graphic 5">
            <a:extLst>
              <a:ext uri="{FF2B5EF4-FFF2-40B4-BE49-F238E27FC236}">
                <a16:creationId xmlns:a16="http://schemas.microsoft.com/office/drawing/2014/main" id="{DD222ABA-768D-6FA5-EACC-4A7855E2A9DB}"/>
              </a:ext>
            </a:extLst>
          </p:cNvPr>
          <p:cNvPicPr>
            <a:picLocks noChangeAspect="1"/>
          </p:cNvPicPr>
          <p:nvPr/>
        </p:nvPicPr>
        <p:blipFill>
          <a:blip r:embed="rId2"/>
          <a:srcRect/>
          <a:stretch/>
        </p:blipFill>
        <p:spPr>
          <a:xfrm>
            <a:off x="5335584" y="958162"/>
            <a:ext cx="1835237" cy="2149016"/>
          </a:xfrm>
          <a:prstGeom prst="rect">
            <a:avLst/>
          </a:prstGeom>
        </p:spPr>
      </p:pic>
    </p:spTree>
    <p:extLst>
      <p:ext uri="{BB962C8B-B14F-4D97-AF65-F5344CB8AC3E}">
        <p14:creationId xmlns:p14="http://schemas.microsoft.com/office/powerpoint/2010/main" val="271936434"/>
      </p:ext>
    </p:extLst>
  </p:cSld>
  <p:clrMapOvr>
    <a:masterClrMapping/>
  </p:clrMapOvr>
  <p:transition spd="slow" advTm="0"/>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29F581C-915B-3B4C-9A89-1AA8FB4A24D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Blur/>
                    </a14:imgEffect>
                  </a14:imgLayer>
                </a14:imgProps>
              </a:ext>
            </a:extLst>
          </a:blip>
          <a:srcRect/>
          <a:stretch/>
        </p:blipFill>
        <p:spPr bwMode="auto">
          <a:xfrm>
            <a:off x="0" y="0"/>
            <a:ext cx="12192000" cy="9753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3120D29-A72B-9332-86D2-EF8399E56EAE}"/>
              </a:ext>
            </a:extLst>
          </p:cNvPr>
          <p:cNvSpPr/>
          <p:nvPr/>
        </p:nvSpPr>
        <p:spPr>
          <a:xfrm>
            <a:off x="0" y="0"/>
            <a:ext cx="12192000" cy="9753600"/>
          </a:xfrm>
          <a:prstGeom prst="rect">
            <a:avLst/>
          </a:prstGeom>
          <a:solidFill>
            <a:schemeClr val="tx1">
              <a:alpha val="5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2667000" y="3481925"/>
            <a:ext cx="6978128" cy="249299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The Movie Recommendation System created for this project effectively helped users discover movies they’d love by offering personalized and relevant suggestions. Using content-based filtering and cosine similarity, the system analyzed movie features like genre, overview, cast and crew to match users with films that aligned with their preferences. It also successfully overcame the cold-start problem, making it useful for both new users and lesser-known movies.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While the system performed well overall, there were some challenges, such as handling missing data, choosing the right features, and optimizing performance. These obstacles provided valuable lessons and pointed to areas where the system could be further refined.</a:t>
            </a:r>
          </a:p>
        </p:txBody>
      </p:sp>
      <p:sp>
        <p:nvSpPr>
          <p:cNvPr id="6" name="Rectangle 5">
            <a:extLst>
              <a:ext uri="{FF2B5EF4-FFF2-40B4-BE49-F238E27FC236}">
                <a16:creationId xmlns:a16="http://schemas.microsoft.com/office/drawing/2014/main" id="{86BA49A1-C4F8-6543-8240-061A4699B32F}"/>
              </a:ext>
            </a:extLst>
          </p:cNvPr>
          <p:cNvSpPr/>
          <p:nvPr/>
        </p:nvSpPr>
        <p:spPr>
          <a:xfrm>
            <a:off x="2401869" y="2044685"/>
            <a:ext cx="4841390" cy="144655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b="1" spc="-150" dirty="0">
                <a:solidFill>
                  <a:prstClr val="white"/>
                </a:solidFill>
                <a:effectLst>
                  <a:outerShdw blurRad="419100" sx="102000" sy="102000" algn="ctr" rotWithShape="0">
                    <a:prstClr val="black">
                      <a:alpha val="29000"/>
                    </a:prstClr>
                  </a:outerShdw>
                </a:effectLst>
                <a:latin typeface="Raleway Black" panose="020B0503030101060003" pitchFamily="34" charset="77"/>
              </a:rPr>
              <a:t>CONCLU</a:t>
            </a:r>
            <a:endParaRPr kumimoji="0" lang="en-LT" sz="88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
        <p:nvSpPr>
          <p:cNvPr id="12" name="Rectangle 11">
            <a:extLst>
              <a:ext uri="{FF2B5EF4-FFF2-40B4-BE49-F238E27FC236}">
                <a16:creationId xmlns:a16="http://schemas.microsoft.com/office/drawing/2014/main" id="{99D1D594-5228-7E40-8C11-673A42AE8EE2}"/>
              </a:ext>
            </a:extLst>
          </p:cNvPr>
          <p:cNvSpPr/>
          <p:nvPr/>
        </p:nvSpPr>
        <p:spPr>
          <a:xfrm>
            <a:off x="7000271" y="2035375"/>
            <a:ext cx="2876108" cy="144655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b="1" spc="-150" dirty="0">
                <a:solidFill>
                  <a:prstClr val="white"/>
                </a:solidFill>
                <a:effectLst>
                  <a:outerShdw blurRad="419100" sx="102000" sy="102000" algn="ctr" rotWithShape="0">
                    <a:prstClr val="black">
                      <a:alpha val="29000"/>
                    </a:prstClr>
                  </a:outerShdw>
                </a:effectLst>
                <a:latin typeface="Raleway Black" panose="020B0503030101060003" pitchFamily="34" charset="77"/>
              </a:rPr>
              <a:t>SION</a:t>
            </a:r>
            <a:endParaRPr kumimoji="0" lang="en-LT" sz="88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4" name="Graphic 5">
            <a:extLst>
              <a:ext uri="{FF2B5EF4-FFF2-40B4-BE49-F238E27FC236}">
                <a16:creationId xmlns:a16="http://schemas.microsoft.com/office/drawing/2014/main" id="{AE5F4A5C-97DD-D274-FF5E-3277A3617C80}"/>
              </a:ext>
            </a:extLst>
          </p:cNvPr>
          <p:cNvPicPr>
            <a:picLocks noChangeAspect="1"/>
          </p:cNvPicPr>
          <p:nvPr/>
        </p:nvPicPr>
        <p:blipFill>
          <a:blip r:embed="rId6"/>
          <a:srcRect/>
          <a:stretch/>
        </p:blipFill>
        <p:spPr>
          <a:xfrm>
            <a:off x="5649105" y="481617"/>
            <a:ext cx="1110456" cy="1300316"/>
          </a:xfrm>
          <a:prstGeom prst="rect">
            <a:avLst/>
          </a:prstGeom>
        </p:spPr>
      </p:pic>
    </p:spTree>
    <p:extLst>
      <p:ext uri="{BB962C8B-B14F-4D97-AF65-F5344CB8AC3E}">
        <p14:creationId xmlns:p14="http://schemas.microsoft.com/office/powerpoint/2010/main" val="518703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ADAC49-51A0-DB64-7DA2-A7FB47459B5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61E725B2-FA8E-ADA3-8647-63C12565F7A1}"/>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l="14979" t="17183" r="14979" b="12775"/>
          <a:stretch/>
        </p:blipFill>
        <p:spPr>
          <a:xfrm>
            <a:off x="0" y="-1"/>
            <a:ext cx="12192000" cy="6858001"/>
          </a:xfrm>
          <a:prstGeom prst="rect">
            <a:avLst/>
          </a:prstGeom>
        </p:spPr>
      </p:pic>
      <p:sp>
        <p:nvSpPr>
          <p:cNvPr id="4" name="Rectangle 3">
            <a:extLst>
              <a:ext uri="{FF2B5EF4-FFF2-40B4-BE49-F238E27FC236}">
                <a16:creationId xmlns:a16="http://schemas.microsoft.com/office/drawing/2014/main" id="{E5C1E504-190F-7518-4873-11DC9B744978}"/>
              </a:ext>
            </a:extLst>
          </p:cNvPr>
          <p:cNvSpPr/>
          <p:nvPr/>
        </p:nvSpPr>
        <p:spPr>
          <a:xfrm>
            <a:off x="-137652" y="0"/>
            <a:ext cx="12398478" cy="6858001"/>
          </a:xfrm>
          <a:prstGeom prst="rect">
            <a:avLst/>
          </a:prstGeom>
          <a:solidFill>
            <a:schemeClr val="tx1">
              <a:alpha val="5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Shape 7">
            <a:extLst>
              <a:ext uri="{FF2B5EF4-FFF2-40B4-BE49-F238E27FC236}">
                <a16:creationId xmlns:a16="http://schemas.microsoft.com/office/drawing/2014/main" id="{2F9AF734-5724-CE66-BD2A-35AD833268A9}"/>
              </a:ext>
            </a:extLst>
          </p:cNvPr>
          <p:cNvSpPr/>
          <p:nvPr/>
        </p:nvSpPr>
        <p:spPr>
          <a:xfrm>
            <a:off x="-135527146" y="-100910572"/>
            <a:ext cx="236633660" cy="238397141"/>
          </a:xfrm>
          <a:custGeom>
            <a:avLst/>
            <a:gdLst/>
            <a:ahLst/>
            <a:cxnLst/>
            <a:rect l="l" t="t" r="r" b="b"/>
            <a:pathLst>
              <a:path w="12192000" h="6858001">
                <a:moveTo>
                  <a:pt x="7997663" y="4516165"/>
                </a:moveTo>
                <a:lnTo>
                  <a:pt x="7997663" y="5477530"/>
                </a:lnTo>
                <a:lnTo>
                  <a:pt x="8240955" y="5477530"/>
                </a:lnTo>
                <a:lnTo>
                  <a:pt x="8240955" y="4744375"/>
                </a:lnTo>
                <a:lnTo>
                  <a:pt x="8428065" y="5477530"/>
                </a:lnTo>
                <a:lnTo>
                  <a:pt x="8648282" y="5477530"/>
                </a:lnTo>
                <a:lnTo>
                  <a:pt x="8835741" y="4744375"/>
                </a:lnTo>
                <a:lnTo>
                  <a:pt x="8835741" y="5477530"/>
                </a:lnTo>
                <a:lnTo>
                  <a:pt x="9079034" y="5477530"/>
                </a:lnTo>
                <a:lnTo>
                  <a:pt x="9079034" y="4516165"/>
                </a:lnTo>
                <a:lnTo>
                  <a:pt x="8688592" y="4516165"/>
                </a:lnTo>
                <a:lnTo>
                  <a:pt x="8539004" y="5101116"/>
                </a:lnTo>
                <a:lnTo>
                  <a:pt x="8388340" y="4516165"/>
                </a:lnTo>
                <a:close/>
                <a:moveTo>
                  <a:pt x="7028736" y="4516165"/>
                </a:moveTo>
                <a:lnTo>
                  <a:pt x="7028736" y="5477530"/>
                </a:lnTo>
                <a:lnTo>
                  <a:pt x="7839272" y="5477530"/>
                </a:lnTo>
                <a:lnTo>
                  <a:pt x="7839272" y="5259813"/>
                </a:lnTo>
                <a:lnTo>
                  <a:pt x="7326457" y="5259813"/>
                </a:lnTo>
                <a:lnTo>
                  <a:pt x="7326457" y="5070294"/>
                </a:lnTo>
                <a:lnTo>
                  <a:pt x="7788778" y="5070294"/>
                </a:lnTo>
                <a:lnTo>
                  <a:pt x="7788778" y="4874218"/>
                </a:lnTo>
                <a:lnTo>
                  <a:pt x="7326457" y="4874218"/>
                </a:lnTo>
                <a:lnTo>
                  <a:pt x="7326457" y="4721423"/>
                </a:lnTo>
                <a:lnTo>
                  <a:pt x="7824845" y="4721423"/>
                </a:lnTo>
                <a:lnTo>
                  <a:pt x="7824845" y="4516165"/>
                </a:lnTo>
                <a:close/>
                <a:moveTo>
                  <a:pt x="5990297" y="4516165"/>
                </a:moveTo>
                <a:lnTo>
                  <a:pt x="5990297" y="4753556"/>
                </a:lnTo>
                <a:lnTo>
                  <a:pt x="6293264" y="4753556"/>
                </a:lnTo>
                <a:lnTo>
                  <a:pt x="6293264" y="5477530"/>
                </a:lnTo>
                <a:lnTo>
                  <a:pt x="6590330" y="5477530"/>
                </a:lnTo>
                <a:lnTo>
                  <a:pt x="6590330" y="4753556"/>
                </a:lnTo>
                <a:lnTo>
                  <a:pt x="6893298" y="4753556"/>
                </a:lnTo>
                <a:lnTo>
                  <a:pt x="6893298" y="4516165"/>
                </a:lnTo>
                <a:close/>
                <a:moveTo>
                  <a:pt x="3998637" y="4516165"/>
                </a:moveTo>
                <a:lnTo>
                  <a:pt x="4373084" y="5074885"/>
                </a:lnTo>
                <a:lnTo>
                  <a:pt x="4373084" y="5477530"/>
                </a:lnTo>
                <a:lnTo>
                  <a:pt x="4670805" y="5477530"/>
                </a:lnTo>
                <a:lnTo>
                  <a:pt x="4670805" y="5074885"/>
                </a:lnTo>
                <a:lnTo>
                  <a:pt x="5044596" y="4516165"/>
                </a:lnTo>
                <a:lnTo>
                  <a:pt x="4716392" y="4516165"/>
                </a:lnTo>
                <a:lnTo>
                  <a:pt x="4522303" y="4840487"/>
                </a:lnTo>
                <a:lnTo>
                  <a:pt x="4328614" y="4516165"/>
                </a:lnTo>
                <a:close/>
                <a:moveTo>
                  <a:pt x="5479100" y="4499771"/>
                </a:moveTo>
                <a:cubicBezTo>
                  <a:pt x="5378986" y="4499771"/>
                  <a:pt x="5300183" y="4512340"/>
                  <a:pt x="5242694" y="4537478"/>
                </a:cubicBezTo>
                <a:cubicBezTo>
                  <a:pt x="5185205" y="4562616"/>
                  <a:pt x="5142142" y="4597154"/>
                  <a:pt x="5113506" y="4641090"/>
                </a:cubicBezTo>
                <a:cubicBezTo>
                  <a:pt x="5084871" y="4685027"/>
                  <a:pt x="5070553" y="4731696"/>
                  <a:pt x="5070553" y="4781098"/>
                </a:cubicBezTo>
                <a:cubicBezTo>
                  <a:pt x="5070553" y="4856294"/>
                  <a:pt x="5098533" y="4918155"/>
                  <a:pt x="5154492" y="4966682"/>
                </a:cubicBezTo>
                <a:cubicBezTo>
                  <a:pt x="5210014" y="5015209"/>
                  <a:pt x="5302916" y="5054119"/>
                  <a:pt x="5433196" y="5083410"/>
                </a:cubicBezTo>
                <a:cubicBezTo>
                  <a:pt x="5512764" y="5100897"/>
                  <a:pt x="5563476" y="5119477"/>
                  <a:pt x="5585335" y="5139151"/>
                </a:cubicBezTo>
                <a:cubicBezTo>
                  <a:pt x="5607195" y="5158824"/>
                  <a:pt x="5618124" y="5181120"/>
                  <a:pt x="5618124" y="5206040"/>
                </a:cubicBezTo>
                <a:cubicBezTo>
                  <a:pt x="5618124" y="5232271"/>
                  <a:pt x="5606648" y="5255332"/>
                  <a:pt x="5583696" y="5275224"/>
                </a:cubicBezTo>
                <a:cubicBezTo>
                  <a:pt x="5560744" y="5295116"/>
                  <a:pt x="5528065" y="5305062"/>
                  <a:pt x="5485658" y="5305062"/>
                </a:cubicBezTo>
                <a:cubicBezTo>
                  <a:pt x="5428825" y="5305062"/>
                  <a:pt x="5385107" y="5285607"/>
                  <a:pt x="5354503" y="5246698"/>
                </a:cubicBezTo>
                <a:cubicBezTo>
                  <a:pt x="5335704" y="5222653"/>
                  <a:pt x="5323245" y="5187678"/>
                  <a:pt x="5317124" y="5141774"/>
                </a:cubicBezTo>
                <a:lnTo>
                  <a:pt x="5034486" y="5159480"/>
                </a:lnTo>
                <a:cubicBezTo>
                  <a:pt x="5042792" y="5256534"/>
                  <a:pt x="5078422" y="5336539"/>
                  <a:pt x="5141377" y="5399493"/>
                </a:cubicBezTo>
                <a:cubicBezTo>
                  <a:pt x="5204331" y="5462447"/>
                  <a:pt x="5317561" y="5493924"/>
                  <a:pt x="5481067" y="5493924"/>
                </a:cubicBezTo>
                <a:cubicBezTo>
                  <a:pt x="5574187" y="5493924"/>
                  <a:pt x="5651350" y="5480481"/>
                  <a:pt x="5712556" y="5453594"/>
                </a:cubicBezTo>
                <a:cubicBezTo>
                  <a:pt x="5773762" y="5426708"/>
                  <a:pt x="5821414" y="5387252"/>
                  <a:pt x="5855514" y="5335227"/>
                </a:cubicBezTo>
                <a:cubicBezTo>
                  <a:pt x="5889615" y="5283202"/>
                  <a:pt x="5906665" y="5226369"/>
                  <a:pt x="5906665" y="5164726"/>
                </a:cubicBezTo>
                <a:cubicBezTo>
                  <a:pt x="5906665" y="5112264"/>
                  <a:pt x="5893877" y="5064830"/>
                  <a:pt x="5868302" y="5022423"/>
                </a:cubicBezTo>
                <a:cubicBezTo>
                  <a:pt x="5842727" y="4980016"/>
                  <a:pt x="5801851" y="4944495"/>
                  <a:pt x="5745672" y="4915860"/>
                </a:cubicBezTo>
                <a:cubicBezTo>
                  <a:pt x="5689494" y="4887224"/>
                  <a:pt x="5596484" y="4858917"/>
                  <a:pt x="5466640" y="4830937"/>
                </a:cubicBezTo>
                <a:cubicBezTo>
                  <a:pt x="5414178" y="4820007"/>
                  <a:pt x="5380953" y="4808203"/>
                  <a:pt x="5366963" y="4795525"/>
                </a:cubicBezTo>
                <a:cubicBezTo>
                  <a:pt x="5352536" y="4783284"/>
                  <a:pt x="5345322" y="4769513"/>
                  <a:pt x="5345322" y="4754211"/>
                </a:cubicBezTo>
                <a:cubicBezTo>
                  <a:pt x="5345322" y="4733227"/>
                  <a:pt x="5354066" y="4715411"/>
                  <a:pt x="5371553" y="4700766"/>
                </a:cubicBezTo>
                <a:cubicBezTo>
                  <a:pt x="5389040" y="4686120"/>
                  <a:pt x="5415053" y="4678797"/>
                  <a:pt x="5449590" y="4678797"/>
                </a:cubicBezTo>
                <a:cubicBezTo>
                  <a:pt x="5491560" y="4678797"/>
                  <a:pt x="5524458" y="4688634"/>
                  <a:pt x="5548284" y="4708307"/>
                </a:cubicBezTo>
                <a:cubicBezTo>
                  <a:pt x="5572111" y="4727980"/>
                  <a:pt x="5587740" y="4759458"/>
                  <a:pt x="5595172" y="4802739"/>
                </a:cubicBezTo>
                <a:lnTo>
                  <a:pt x="5875188" y="4786344"/>
                </a:lnTo>
                <a:cubicBezTo>
                  <a:pt x="5862946" y="4686667"/>
                  <a:pt x="5824584" y="4613985"/>
                  <a:pt x="5760099" y="4568299"/>
                </a:cubicBezTo>
                <a:cubicBezTo>
                  <a:pt x="5695615" y="4522614"/>
                  <a:pt x="5601948" y="4499771"/>
                  <a:pt x="5479100" y="4499771"/>
                </a:cubicBezTo>
                <a:close/>
                <a:moveTo>
                  <a:pt x="3516950" y="4499771"/>
                </a:moveTo>
                <a:cubicBezTo>
                  <a:pt x="3416836" y="4499771"/>
                  <a:pt x="3338033" y="4512340"/>
                  <a:pt x="3280544" y="4537478"/>
                </a:cubicBezTo>
                <a:cubicBezTo>
                  <a:pt x="3223054" y="4562616"/>
                  <a:pt x="3179992" y="4597154"/>
                  <a:pt x="3151357" y="4641090"/>
                </a:cubicBezTo>
                <a:cubicBezTo>
                  <a:pt x="3122721" y="4685027"/>
                  <a:pt x="3108403" y="4731696"/>
                  <a:pt x="3108403" y="4781098"/>
                </a:cubicBezTo>
                <a:cubicBezTo>
                  <a:pt x="3108403" y="4856294"/>
                  <a:pt x="3136383" y="4918155"/>
                  <a:pt x="3192343" y="4966682"/>
                </a:cubicBezTo>
                <a:cubicBezTo>
                  <a:pt x="3247865" y="5015209"/>
                  <a:pt x="3340766" y="5054119"/>
                  <a:pt x="3471047" y="5083410"/>
                </a:cubicBezTo>
                <a:cubicBezTo>
                  <a:pt x="3550613" y="5100897"/>
                  <a:pt x="3601327" y="5119477"/>
                  <a:pt x="3623186" y="5139151"/>
                </a:cubicBezTo>
                <a:cubicBezTo>
                  <a:pt x="3645045" y="5158824"/>
                  <a:pt x="3655975" y="5181120"/>
                  <a:pt x="3655975" y="5206040"/>
                </a:cubicBezTo>
                <a:cubicBezTo>
                  <a:pt x="3655975" y="5232271"/>
                  <a:pt x="3644499" y="5255332"/>
                  <a:pt x="3621546" y="5275224"/>
                </a:cubicBezTo>
                <a:cubicBezTo>
                  <a:pt x="3598594" y="5295116"/>
                  <a:pt x="3565915" y="5305062"/>
                  <a:pt x="3523508" y="5305062"/>
                </a:cubicBezTo>
                <a:cubicBezTo>
                  <a:pt x="3466675" y="5305062"/>
                  <a:pt x="3422956" y="5285607"/>
                  <a:pt x="3392353" y="5246698"/>
                </a:cubicBezTo>
                <a:cubicBezTo>
                  <a:pt x="3373555" y="5222653"/>
                  <a:pt x="3361095" y="5187678"/>
                  <a:pt x="3354974" y="5141774"/>
                </a:cubicBezTo>
                <a:lnTo>
                  <a:pt x="3072336" y="5159480"/>
                </a:lnTo>
                <a:cubicBezTo>
                  <a:pt x="3080642" y="5256534"/>
                  <a:pt x="3116273" y="5336539"/>
                  <a:pt x="3179227" y="5399493"/>
                </a:cubicBezTo>
                <a:cubicBezTo>
                  <a:pt x="3242181" y="5462447"/>
                  <a:pt x="3355412" y="5493924"/>
                  <a:pt x="3518918" y="5493924"/>
                </a:cubicBezTo>
                <a:cubicBezTo>
                  <a:pt x="3612038" y="5493924"/>
                  <a:pt x="3689200" y="5480481"/>
                  <a:pt x="3750406" y="5453594"/>
                </a:cubicBezTo>
                <a:cubicBezTo>
                  <a:pt x="3811612" y="5426708"/>
                  <a:pt x="3859264" y="5387252"/>
                  <a:pt x="3893365" y="5335227"/>
                </a:cubicBezTo>
                <a:cubicBezTo>
                  <a:pt x="3927465" y="5283202"/>
                  <a:pt x="3944515" y="5226369"/>
                  <a:pt x="3944515" y="5164726"/>
                </a:cubicBezTo>
                <a:cubicBezTo>
                  <a:pt x="3944515" y="5112264"/>
                  <a:pt x="3931727" y="5064830"/>
                  <a:pt x="3906153" y="5022423"/>
                </a:cubicBezTo>
                <a:cubicBezTo>
                  <a:pt x="3880577" y="4980016"/>
                  <a:pt x="3839701" y="4944495"/>
                  <a:pt x="3783523" y="4915860"/>
                </a:cubicBezTo>
                <a:cubicBezTo>
                  <a:pt x="3727345" y="4887224"/>
                  <a:pt x="3634334" y="4858917"/>
                  <a:pt x="3504491" y="4830937"/>
                </a:cubicBezTo>
                <a:cubicBezTo>
                  <a:pt x="3452029" y="4820007"/>
                  <a:pt x="3418803" y="4808203"/>
                  <a:pt x="3404813" y="4795525"/>
                </a:cubicBezTo>
                <a:cubicBezTo>
                  <a:pt x="3390386" y="4783284"/>
                  <a:pt x="3383172" y="4769513"/>
                  <a:pt x="3383172" y="4754211"/>
                </a:cubicBezTo>
                <a:cubicBezTo>
                  <a:pt x="3383172" y="4733227"/>
                  <a:pt x="3391916" y="4715411"/>
                  <a:pt x="3409404" y="4700766"/>
                </a:cubicBezTo>
                <a:cubicBezTo>
                  <a:pt x="3426891" y="4686120"/>
                  <a:pt x="3452903" y="4678797"/>
                  <a:pt x="3487441" y="4678797"/>
                </a:cubicBezTo>
                <a:cubicBezTo>
                  <a:pt x="3529410" y="4678797"/>
                  <a:pt x="3562308" y="4688634"/>
                  <a:pt x="3586135" y="4708307"/>
                </a:cubicBezTo>
                <a:cubicBezTo>
                  <a:pt x="3609961" y="4727980"/>
                  <a:pt x="3625590" y="4759458"/>
                  <a:pt x="3633022" y="4802739"/>
                </a:cubicBezTo>
                <a:lnTo>
                  <a:pt x="3913038" y="4786344"/>
                </a:lnTo>
                <a:cubicBezTo>
                  <a:pt x="3900797" y="4686667"/>
                  <a:pt x="3862434" y="4613985"/>
                  <a:pt x="3797950" y="4568299"/>
                </a:cubicBezTo>
                <a:cubicBezTo>
                  <a:pt x="3733465" y="4522614"/>
                  <a:pt x="3639799" y="4499771"/>
                  <a:pt x="3516950" y="4499771"/>
                </a:cubicBezTo>
                <a:close/>
                <a:moveTo>
                  <a:pt x="9359217" y="3114633"/>
                </a:moveTo>
                <a:lnTo>
                  <a:pt x="9433319" y="3114633"/>
                </a:lnTo>
                <a:cubicBezTo>
                  <a:pt x="9510263" y="3114633"/>
                  <a:pt x="9565348" y="3133431"/>
                  <a:pt x="9598574" y="3171029"/>
                </a:cubicBezTo>
                <a:cubicBezTo>
                  <a:pt x="9631800" y="3208627"/>
                  <a:pt x="9648413" y="3278357"/>
                  <a:pt x="9648413" y="3380221"/>
                </a:cubicBezTo>
                <a:cubicBezTo>
                  <a:pt x="9648413" y="3457165"/>
                  <a:pt x="9640981" y="3512796"/>
                  <a:pt x="9626117" y="3547115"/>
                </a:cubicBezTo>
                <a:cubicBezTo>
                  <a:pt x="9611252" y="3581434"/>
                  <a:pt x="9590705" y="3605479"/>
                  <a:pt x="9564474" y="3619250"/>
                </a:cubicBezTo>
                <a:cubicBezTo>
                  <a:pt x="9538243" y="3633022"/>
                  <a:pt x="9494087" y="3639907"/>
                  <a:pt x="9432007" y="3639907"/>
                </a:cubicBezTo>
                <a:lnTo>
                  <a:pt x="9359217" y="3639907"/>
                </a:lnTo>
                <a:close/>
                <a:moveTo>
                  <a:pt x="3782553" y="3105452"/>
                </a:moveTo>
                <a:cubicBezTo>
                  <a:pt x="3845070" y="3105452"/>
                  <a:pt x="3894581" y="3126327"/>
                  <a:pt x="3931086" y="3168078"/>
                </a:cubicBezTo>
                <a:cubicBezTo>
                  <a:pt x="3967591" y="3209829"/>
                  <a:pt x="3985843" y="3275953"/>
                  <a:pt x="3985843" y="3366450"/>
                </a:cubicBezTo>
                <a:cubicBezTo>
                  <a:pt x="3985843" y="3473996"/>
                  <a:pt x="3968355" y="3548536"/>
                  <a:pt x="3933381" y="3590068"/>
                </a:cubicBezTo>
                <a:cubicBezTo>
                  <a:pt x="3898407" y="3631601"/>
                  <a:pt x="3849005" y="3652367"/>
                  <a:pt x="3785176" y="3652367"/>
                </a:cubicBezTo>
                <a:cubicBezTo>
                  <a:pt x="3723096" y="3652367"/>
                  <a:pt x="3674023" y="3631164"/>
                  <a:pt x="3637954" y="3588757"/>
                </a:cubicBezTo>
                <a:cubicBezTo>
                  <a:pt x="3601887" y="3546350"/>
                  <a:pt x="3583853" y="3476620"/>
                  <a:pt x="3583853" y="3379565"/>
                </a:cubicBezTo>
                <a:cubicBezTo>
                  <a:pt x="3583853" y="3281637"/>
                  <a:pt x="3601997" y="3211469"/>
                  <a:pt x="3638282" y="3169062"/>
                </a:cubicBezTo>
                <a:cubicBezTo>
                  <a:pt x="3674569" y="3126655"/>
                  <a:pt x="3722659" y="3105452"/>
                  <a:pt x="3782553" y="3105452"/>
                </a:cubicBezTo>
                <a:close/>
                <a:moveTo>
                  <a:pt x="11379827" y="3091025"/>
                </a:moveTo>
                <a:lnTo>
                  <a:pt x="11510326" y="3091025"/>
                </a:lnTo>
                <a:cubicBezTo>
                  <a:pt x="11564537" y="3091025"/>
                  <a:pt x="11601479" y="3099331"/>
                  <a:pt x="11621152" y="3115944"/>
                </a:cubicBezTo>
                <a:cubicBezTo>
                  <a:pt x="11640826" y="3132557"/>
                  <a:pt x="11650662" y="3156383"/>
                  <a:pt x="11650662" y="3187424"/>
                </a:cubicBezTo>
                <a:cubicBezTo>
                  <a:pt x="11650662" y="3208408"/>
                  <a:pt x="11644432" y="3226988"/>
                  <a:pt x="11631973" y="3243164"/>
                </a:cubicBezTo>
                <a:cubicBezTo>
                  <a:pt x="11619513" y="3259340"/>
                  <a:pt x="11603446" y="3269395"/>
                  <a:pt x="11583773" y="3273330"/>
                </a:cubicBezTo>
                <a:cubicBezTo>
                  <a:pt x="11544864" y="3282073"/>
                  <a:pt x="11518633" y="3286445"/>
                  <a:pt x="11505080" y="3286445"/>
                </a:cubicBezTo>
                <a:lnTo>
                  <a:pt x="11379827" y="3286445"/>
                </a:lnTo>
                <a:close/>
                <a:moveTo>
                  <a:pt x="559429" y="3091025"/>
                </a:moveTo>
                <a:lnTo>
                  <a:pt x="689928" y="3091025"/>
                </a:lnTo>
                <a:cubicBezTo>
                  <a:pt x="744138" y="3091025"/>
                  <a:pt x="781080" y="3099331"/>
                  <a:pt x="800753" y="3115944"/>
                </a:cubicBezTo>
                <a:cubicBezTo>
                  <a:pt x="820427" y="3132557"/>
                  <a:pt x="830263" y="3156383"/>
                  <a:pt x="830263" y="3187424"/>
                </a:cubicBezTo>
                <a:cubicBezTo>
                  <a:pt x="830263" y="3208408"/>
                  <a:pt x="824033" y="3226988"/>
                  <a:pt x="811574" y="3243164"/>
                </a:cubicBezTo>
                <a:cubicBezTo>
                  <a:pt x="799114" y="3259340"/>
                  <a:pt x="783048" y="3269395"/>
                  <a:pt x="763374" y="3273330"/>
                </a:cubicBezTo>
                <a:cubicBezTo>
                  <a:pt x="724465" y="3282073"/>
                  <a:pt x="698234" y="3286445"/>
                  <a:pt x="684682" y="3286445"/>
                </a:cubicBezTo>
                <a:lnTo>
                  <a:pt x="559429" y="3286445"/>
                </a:lnTo>
                <a:close/>
                <a:moveTo>
                  <a:pt x="11081450" y="2896916"/>
                </a:moveTo>
                <a:lnTo>
                  <a:pt x="11081450" y="3858280"/>
                </a:lnTo>
                <a:lnTo>
                  <a:pt x="11379827" y="3858280"/>
                </a:lnTo>
                <a:lnTo>
                  <a:pt x="11379827" y="3468095"/>
                </a:lnTo>
                <a:lnTo>
                  <a:pt x="11406058" y="3468095"/>
                </a:lnTo>
                <a:cubicBezTo>
                  <a:pt x="11433164" y="3468095"/>
                  <a:pt x="11457427" y="3475527"/>
                  <a:pt x="11478849" y="3490391"/>
                </a:cubicBezTo>
                <a:cubicBezTo>
                  <a:pt x="11494588" y="3501758"/>
                  <a:pt x="11512512" y="3526458"/>
                  <a:pt x="11532623" y="3564493"/>
                </a:cubicBezTo>
                <a:lnTo>
                  <a:pt x="11691413" y="3858280"/>
                </a:lnTo>
                <a:lnTo>
                  <a:pt x="12027076" y="3858280"/>
                </a:lnTo>
                <a:lnTo>
                  <a:pt x="11883217" y="3579710"/>
                </a:lnTo>
                <a:cubicBezTo>
                  <a:pt x="11876229" y="3565706"/>
                  <a:pt x="11862357" y="3545795"/>
                  <a:pt x="11841605" y="3519978"/>
                </a:cubicBezTo>
                <a:cubicBezTo>
                  <a:pt x="11820853" y="3494160"/>
                  <a:pt x="11805015" y="3477313"/>
                  <a:pt x="11794093" y="3469437"/>
                </a:cubicBezTo>
                <a:cubicBezTo>
                  <a:pt x="11777924" y="3457626"/>
                  <a:pt x="11752147" y="3445812"/>
                  <a:pt x="11716763" y="3433994"/>
                </a:cubicBezTo>
                <a:cubicBezTo>
                  <a:pt x="11760945" y="3423939"/>
                  <a:pt x="11795722" y="3411261"/>
                  <a:pt x="11821092" y="3395960"/>
                </a:cubicBezTo>
                <a:cubicBezTo>
                  <a:pt x="11860896" y="3371915"/>
                  <a:pt x="11892172" y="3340547"/>
                  <a:pt x="11914919" y="3301856"/>
                </a:cubicBezTo>
                <a:cubicBezTo>
                  <a:pt x="11937666" y="3263165"/>
                  <a:pt x="11949039" y="3217152"/>
                  <a:pt x="11949039" y="3163816"/>
                </a:cubicBezTo>
                <a:cubicBezTo>
                  <a:pt x="11949039" y="3102610"/>
                  <a:pt x="11934175" y="3050695"/>
                  <a:pt x="11904447" y="3008069"/>
                </a:cubicBezTo>
                <a:cubicBezTo>
                  <a:pt x="11874718" y="2965444"/>
                  <a:pt x="11835590" y="2936262"/>
                  <a:pt x="11787063" y="2920524"/>
                </a:cubicBezTo>
                <a:cubicBezTo>
                  <a:pt x="11738536" y="2904785"/>
                  <a:pt x="11668368" y="2896916"/>
                  <a:pt x="11576560" y="2896916"/>
                </a:cubicBezTo>
                <a:close/>
                <a:moveTo>
                  <a:pt x="10105310" y="2896916"/>
                </a:moveTo>
                <a:lnTo>
                  <a:pt x="10105310" y="3858280"/>
                </a:lnTo>
                <a:lnTo>
                  <a:pt x="10915846" y="3858280"/>
                </a:lnTo>
                <a:lnTo>
                  <a:pt x="10915846" y="3640563"/>
                </a:lnTo>
                <a:lnTo>
                  <a:pt x="10403031" y="3640563"/>
                </a:lnTo>
                <a:lnTo>
                  <a:pt x="10403031" y="3451044"/>
                </a:lnTo>
                <a:lnTo>
                  <a:pt x="10865352" y="3451044"/>
                </a:lnTo>
                <a:lnTo>
                  <a:pt x="10865352" y="3254968"/>
                </a:lnTo>
                <a:lnTo>
                  <a:pt x="10403031" y="3254968"/>
                </a:lnTo>
                <a:lnTo>
                  <a:pt x="10403031" y="3102173"/>
                </a:lnTo>
                <a:lnTo>
                  <a:pt x="10901419" y="3102173"/>
                </a:lnTo>
                <a:lnTo>
                  <a:pt x="10901419" y="2896916"/>
                </a:lnTo>
                <a:close/>
                <a:moveTo>
                  <a:pt x="9062151" y="2896916"/>
                </a:moveTo>
                <a:lnTo>
                  <a:pt x="9062151" y="3858280"/>
                </a:lnTo>
                <a:lnTo>
                  <a:pt x="9503487" y="3858280"/>
                </a:lnTo>
                <a:cubicBezTo>
                  <a:pt x="9556386" y="3858280"/>
                  <a:pt x="9615406" y="3849536"/>
                  <a:pt x="9680546" y="3832049"/>
                </a:cubicBezTo>
                <a:cubicBezTo>
                  <a:pt x="9728199" y="3819371"/>
                  <a:pt x="9772791" y="3793905"/>
                  <a:pt x="9814323" y="3755651"/>
                </a:cubicBezTo>
                <a:cubicBezTo>
                  <a:pt x="9855855" y="3717398"/>
                  <a:pt x="9888316" y="3669964"/>
                  <a:pt x="9911705" y="3613348"/>
                </a:cubicBezTo>
                <a:cubicBezTo>
                  <a:pt x="9935095" y="3556733"/>
                  <a:pt x="9946789" y="3477057"/>
                  <a:pt x="9946789" y="3374319"/>
                </a:cubicBezTo>
                <a:cubicBezTo>
                  <a:pt x="9946789" y="3308742"/>
                  <a:pt x="9938920" y="3246662"/>
                  <a:pt x="9923182" y="3188079"/>
                </a:cubicBezTo>
                <a:cubicBezTo>
                  <a:pt x="9907443" y="3129497"/>
                  <a:pt x="9882086" y="3078128"/>
                  <a:pt x="9847112" y="3033972"/>
                </a:cubicBezTo>
                <a:cubicBezTo>
                  <a:pt x="9812137" y="2989817"/>
                  <a:pt x="9767872" y="2955935"/>
                  <a:pt x="9714318" y="2932328"/>
                </a:cubicBezTo>
                <a:cubicBezTo>
                  <a:pt x="9660763" y="2908720"/>
                  <a:pt x="9590486" y="2896916"/>
                  <a:pt x="9503487" y="2896916"/>
                </a:cubicBezTo>
                <a:close/>
                <a:moveTo>
                  <a:pt x="7945759" y="2896916"/>
                </a:moveTo>
                <a:lnTo>
                  <a:pt x="7945759" y="3858280"/>
                </a:lnTo>
                <a:lnTo>
                  <a:pt x="8225119" y="3858280"/>
                </a:lnTo>
                <a:lnTo>
                  <a:pt x="8225119" y="3330423"/>
                </a:lnTo>
                <a:lnTo>
                  <a:pt x="8585138" y="3858280"/>
                </a:lnTo>
                <a:lnTo>
                  <a:pt x="8865154" y="3858280"/>
                </a:lnTo>
                <a:lnTo>
                  <a:pt x="8865154" y="2896916"/>
                </a:lnTo>
                <a:lnTo>
                  <a:pt x="8585138" y="2896916"/>
                </a:lnTo>
                <a:lnTo>
                  <a:pt x="8585138" y="3428789"/>
                </a:lnTo>
                <a:lnTo>
                  <a:pt x="8223151" y="2896916"/>
                </a:lnTo>
                <a:close/>
                <a:moveTo>
                  <a:pt x="6971586" y="2896916"/>
                </a:moveTo>
                <a:lnTo>
                  <a:pt x="6971586" y="3858280"/>
                </a:lnTo>
                <a:lnTo>
                  <a:pt x="7782122" y="3858280"/>
                </a:lnTo>
                <a:lnTo>
                  <a:pt x="7782122" y="3640563"/>
                </a:lnTo>
                <a:lnTo>
                  <a:pt x="7269307" y="3640563"/>
                </a:lnTo>
                <a:lnTo>
                  <a:pt x="7269307" y="3451044"/>
                </a:lnTo>
                <a:lnTo>
                  <a:pt x="7731628" y="3451044"/>
                </a:lnTo>
                <a:lnTo>
                  <a:pt x="7731628" y="3254968"/>
                </a:lnTo>
                <a:lnTo>
                  <a:pt x="7269307" y="3254968"/>
                </a:lnTo>
                <a:lnTo>
                  <a:pt x="7269307" y="3102173"/>
                </a:lnTo>
                <a:lnTo>
                  <a:pt x="7767695" y="3102173"/>
                </a:lnTo>
                <a:lnTo>
                  <a:pt x="7767695" y="2896916"/>
                </a:lnTo>
                <a:close/>
                <a:moveTo>
                  <a:pt x="5702138" y="2896916"/>
                </a:moveTo>
                <a:lnTo>
                  <a:pt x="5702138" y="3858280"/>
                </a:lnTo>
                <a:lnTo>
                  <a:pt x="5945430" y="3858280"/>
                </a:lnTo>
                <a:lnTo>
                  <a:pt x="5945430" y="3125125"/>
                </a:lnTo>
                <a:lnTo>
                  <a:pt x="6132540" y="3858280"/>
                </a:lnTo>
                <a:lnTo>
                  <a:pt x="6352757" y="3858280"/>
                </a:lnTo>
                <a:lnTo>
                  <a:pt x="6540217" y="3125125"/>
                </a:lnTo>
                <a:lnTo>
                  <a:pt x="6540217" y="3858280"/>
                </a:lnTo>
                <a:lnTo>
                  <a:pt x="6783509" y="3858280"/>
                </a:lnTo>
                <a:lnTo>
                  <a:pt x="6783509" y="2896916"/>
                </a:lnTo>
                <a:lnTo>
                  <a:pt x="6393067" y="2896916"/>
                </a:lnTo>
                <a:lnTo>
                  <a:pt x="6243479" y="3481866"/>
                </a:lnTo>
                <a:lnTo>
                  <a:pt x="6092815" y="2896916"/>
                </a:lnTo>
                <a:close/>
                <a:moveTo>
                  <a:pt x="4435313" y="2896916"/>
                </a:moveTo>
                <a:lnTo>
                  <a:pt x="4435313" y="3858280"/>
                </a:lnTo>
                <a:lnTo>
                  <a:pt x="4678605" y="3858280"/>
                </a:lnTo>
                <a:lnTo>
                  <a:pt x="4678605" y="3125125"/>
                </a:lnTo>
                <a:lnTo>
                  <a:pt x="4865715" y="3858280"/>
                </a:lnTo>
                <a:lnTo>
                  <a:pt x="5085932" y="3858280"/>
                </a:lnTo>
                <a:lnTo>
                  <a:pt x="5273392" y="3125125"/>
                </a:lnTo>
                <a:lnTo>
                  <a:pt x="5273392" y="3858280"/>
                </a:lnTo>
                <a:lnTo>
                  <a:pt x="5516684" y="3858280"/>
                </a:lnTo>
                <a:lnTo>
                  <a:pt x="5516684" y="2896916"/>
                </a:lnTo>
                <a:lnTo>
                  <a:pt x="5126242" y="2896916"/>
                </a:lnTo>
                <a:lnTo>
                  <a:pt x="4976655" y="3481866"/>
                </a:lnTo>
                <a:lnTo>
                  <a:pt x="4825990" y="2896916"/>
                </a:lnTo>
                <a:close/>
                <a:moveTo>
                  <a:pt x="1304211" y="2896916"/>
                </a:moveTo>
                <a:lnTo>
                  <a:pt x="1304211" y="3858280"/>
                </a:lnTo>
                <a:lnTo>
                  <a:pt x="2114748" y="3858280"/>
                </a:lnTo>
                <a:lnTo>
                  <a:pt x="2114748" y="3640563"/>
                </a:lnTo>
                <a:lnTo>
                  <a:pt x="1601933" y="3640563"/>
                </a:lnTo>
                <a:lnTo>
                  <a:pt x="1601933" y="3451044"/>
                </a:lnTo>
                <a:lnTo>
                  <a:pt x="2064253" y="3451044"/>
                </a:lnTo>
                <a:lnTo>
                  <a:pt x="2064253" y="3254968"/>
                </a:lnTo>
                <a:lnTo>
                  <a:pt x="1601933" y="3254968"/>
                </a:lnTo>
                <a:lnTo>
                  <a:pt x="1601933" y="3102173"/>
                </a:lnTo>
                <a:lnTo>
                  <a:pt x="2100321" y="3102173"/>
                </a:lnTo>
                <a:lnTo>
                  <a:pt x="2100321" y="2896916"/>
                </a:lnTo>
                <a:close/>
                <a:moveTo>
                  <a:pt x="261052" y="2896916"/>
                </a:moveTo>
                <a:lnTo>
                  <a:pt x="261052" y="3858280"/>
                </a:lnTo>
                <a:lnTo>
                  <a:pt x="559429" y="3858280"/>
                </a:lnTo>
                <a:lnTo>
                  <a:pt x="559429" y="3468095"/>
                </a:lnTo>
                <a:lnTo>
                  <a:pt x="585660" y="3468095"/>
                </a:lnTo>
                <a:cubicBezTo>
                  <a:pt x="612765" y="3468095"/>
                  <a:pt x="637029" y="3475527"/>
                  <a:pt x="658451" y="3490391"/>
                </a:cubicBezTo>
                <a:cubicBezTo>
                  <a:pt x="674189" y="3501758"/>
                  <a:pt x="692114" y="3526458"/>
                  <a:pt x="712224" y="3564493"/>
                </a:cubicBezTo>
                <a:lnTo>
                  <a:pt x="871014" y="3858280"/>
                </a:lnTo>
                <a:lnTo>
                  <a:pt x="1206678" y="3858280"/>
                </a:lnTo>
                <a:lnTo>
                  <a:pt x="1062817" y="3579710"/>
                </a:lnTo>
                <a:cubicBezTo>
                  <a:pt x="1055829" y="3565706"/>
                  <a:pt x="1041959" y="3545795"/>
                  <a:pt x="1021206" y="3519978"/>
                </a:cubicBezTo>
                <a:cubicBezTo>
                  <a:pt x="1000454" y="3494160"/>
                  <a:pt x="984616" y="3477313"/>
                  <a:pt x="973693" y="3469437"/>
                </a:cubicBezTo>
                <a:cubicBezTo>
                  <a:pt x="957525" y="3457626"/>
                  <a:pt x="931748" y="3445812"/>
                  <a:pt x="896363" y="3433994"/>
                </a:cubicBezTo>
                <a:cubicBezTo>
                  <a:pt x="940546" y="3423939"/>
                  <a:pt x="975323" y="3411261"/>
                  <a:pt x="1000693" y="3395960"/>
                </a:cubicBezTo>
                <a:cubicBezTo>
                  <a:pt x="1040497" y="3371915"/>
                  <a:pt x="1071773" y="3340547"/>
                  <a:pt x="1094520" y="3301856"/>
                </a:cubicBezTo>
                <a:cubicBezTo>
                  <a:pt x="1117267" y="3263165"/>
                  <a:pt x="1128641" y="3217152"/>
                  <a:pt x="1128641" y="3163816"/>
                </a:cubicBezTo>
                <a:cubicBezTo>
                  <a:pt x="1128641" y="3102610"/>
                  <a:pt x="1113776" y="3050695"/>
                  <a:pt x="1084048" y="3008069"/>
                </a:cubicBezTo>
                <a:cubicBezTo>
                  <a:pt x="1054319" y="2965444"/>
                  <a:pt x="1015192" y="2936262"/>
                  <a:pt x="966664" y="2920524"/>
                </a:cubicBezTo>
                <a:cubicBezTo>
                  <a:pt x="918137" y="2904785"/>
                  <a:pt x="847969" y="2896916"/>
                  <a:pt x="756161" y="2896916"/>
                </a:cubicBezTo>
                <a:close/>
                <a:moveTo>
                  <a:pt x="3783209" y="2880521"/>
                </a:moveTo>
                <a:cubicBezTo>
                  <a:pt x="3627134" y="2880521"/>
                  <a:pt x="3505379" y="2924240"/>
                  <a:pt x="3417942" y="3011676"/>
                </a:cubicBezTo>
                <a:cubicBezTo>
                  <a:pt x="3330506" y="3099113"/>
                  <a:pt x="3286788" y="3221305"/>
                  <a:pt x="3286788" y="3378254"/>
                </a:cubicBezTo>
                <a:cubicBezTo>
                  <a:pt x="3286788" y="3490609"/>
                  <a:pt x="3308866" y="3584167"/>
                  <a:pt x="3353021" y="3658925"/>
                </a:cubicBezTo>
                <a:cubicBezTo>
                  <a:pt x="3397176" y="3733683"/>
                  <a:pt x="3454775" y="3788331"/>
                  <a:pt x="3525817" y="3822868"/>
                </a:cubicBezTo>
                <a:cubicBezTo>
                  <a:pt x="3596860" y="3857406"/>
                  <a:pt x="3686591" y="3874674"/>
                  <a:pt x="3795012" y="3874674"/>
                </a:cubicBezTo>
                <a:cubicBezTo>
                  <a:pt x="3901685" y="3874674"/>
                  <a:pt x="3990761" y="3854673"/>
                  <a:pt x="4062240" y="3814671"/>
                </a:cubicBezTo>
                <a:cubicBezTo>
                  <a:pt x="4133720" y="3774669"/>
                  <a:pt x="4188368" y="3718709"/>
                  <a:pt x="4226184" y="3646793"/>
                </a:cubicBezTo>
                <a:cubicBezTo>
                  <a:pt x="4264000" y="3574876"/>
                  <a:pt x="4282909" y="3482740"/>
                  <a:pt x="4282909" y="3370384"/>
                </a:cubicBezTo>
                <a:cubicBezTo>
                  <a:pt x="4282909" y="3215622"/>
                  <a:pt x="4239627" y="3095287"/>
                  <a:pt x="4153065" y="3009381"/>
                </a:cubicBezTo>
                <a:cubicBezTo>
                  <a:pt x="4066503" y="2923474"/>
                  <a:pt x="3943217" y="2880521"/>
                  <a:pt x="3783209" y="2880521"/>
                </a:cubicBezTo>
                <a:close/>
                <a:moveTo>
                  <a:pt x="2727590" y="2880521"/>
                </a:moveTo>
                <a:cubicBezTo>
                  <a:pt x="2572827" y="2880521"/>
                  <a:pt x="2453148" y="2923229"/>
                  <a:pt x="2368554" y="3008643"/>
                </a:cubicBezTo>
                <a:cubicBezTo>
                  <a:pt x="2283959" y="3094058"/>
                  <a:pt x="2241661" y="3216277"/>
                  <a:pt x="2241661" y="3375303"/>
                </a:cubicBezTo>
                <a:cubicBezTo>
                  <a:pt x="2241661" y="3494578"/>
                  <a:pt x="2265706" y="3592444"/>
                  <a:pt x="2313796" y="3668900"/>
                </a:cubicBezTo>
                <a:cubicBezTo>
                  <a:pt x="2361886" y="3745356"/>
                  <a:pt x="2419048" y="3798765"/>
                  <a:pt x="2485281" y="3829129"/>
                </a:cubicBezTo>
                <a:cubicBezTo>
                  <a:pt x="2551515" y="3859493"/>
                  <a:pt x="2636874" y="3874674"/>
                  <a:pt x="2741361" y="3874674"/>
                </a:cubicBezTo>
                <a:cubicBezTo>
                  <a:pt x="2827486" y="3874674"/>
                  <a:pt x="2898418" y="3862215"/>
                  <a:pt x="2954160" y="3837295"/>
                </a:cubicBezTo>
                <a:cubicBezTo>
                  <a:pt x="3009900" y="3812376"/>
                  <a:pt x="3056569" y="3775434"/>
                  <a:pt x="3094167" y="3726469"/>
                </a:cubicBezTo>
                <a:cubicBezTo>
                  <a:pt x="3131765" y="3677505"/>
                  <a:pt x="3159307" y="3616518"/>
                  <a:pt x="3176795" y="3543509"/>
                </a:cubicBezTo>
                <a:lnTo>
                  <a:pt x="2916453" y="3464816"/>
                </a:lnTo>
                <a:cubicBezTo>
                  <a:pt x="2903337" y="3525584"/>
                  <a:pt x="2882243" y="3571925"/>
                  <a:pt x="2853171" y="3603840"/>
                </a:cubicBezTo>
                <a:cubicBezTo>
                  <a:pt x="2824097" y="3635754"/>
                  <a:pt x="2781144" y="3651711"/>
                  <a:pt x="2724311" y="3651711"/>
                </a:cubicBezTo>
                <a:cubicBezTo>
                  <a:pt x="2665728" y="3651711"/>
                  <a:pt x="2620262" y="3631953"/>
                  <a:pt x="2587910" y="3592435"/>
                </a:cubicBezTo>
                <a:cubicBezTo>
                  <a:pt x="2555559" y="3552918"/>
                  <a:pt x="2539383" y="3479885"/>
                  <a:pt x="2539383" y="3373336"/>
                </a:cubicBezTo>
                <a:cubicBezTo>
                  <a:pt x="2539383" y="3287320"/>
                  <a:pt x="2552935" y="3224225"/>
                  <a:pt x="2580040" y="3184052"/>
                </a:cubicBezTo>
                <a:cubicBezTo>
                  <a:pt x="2615889" y="3129903"/>
                  <a:pt x="2667477" y="3102829"/>
                  <a:pt x="2734803" y="3102829"/>
                </a:cubicBezTo>
                <a:cubicBezTo>
                  <a:pt x="2764532" y="3102829"/>
                  <a:pt x="2791418" y="3108949"/>
                  <a:pt x="2815463" y="3121191"/>
                </a:cubicBezTo>
                <a:cubicBezTo>
                  <a:pt x="2839508" y="3133431"/>
                  <a:pt x="2859838" y="3150919"/>
                  <a:pt x="2876450" y="3173652"/>
                </a:cubicBezTo>
                <a:cubicBezTo>
                  <a:pt x="2886506" y="3187205"/>
                  <a:pt x="2896123" y="3208627"/>
                  <a:pt x="2905304" y="3237918"/>
                </a:cubicBezTo>
                <a:lnTo>
                  <a:pt x="3167614" y="3179554"/>
                </a:lnTo>
                <a:cubicBezTo>
                  <a:pt x="3133951" y="3078128"/>
                  <a:pt x="3082473" y="3002932"/>
                  <a:pt x="3013179" y="2953968"/>
                </a:cubicBezTo>
                <a:cubicBezTo>
                  <a:pt x="2943885" y="2905004"/>
                  <a:pt x="2848689" y="2880521"/>
                  <a:pt x="2727590" y="2880521"/>
                </a:cubicBezTo>
                <a:close/>
                <a:moveTo>
                  <a:pt x="5487528" y="1486202"/>
                </a:moveTo>
                <a:cubicBezTo>
                  <a:pt x="5550045" y="1486202"/>
                  <a:pt x="5599556" y="1507077"/>
                  <a:pt x="5636060" y="1548828"/>
                </a:cubicBezTo>
                <a:cubicBezTo>
                  <a:pt x="5672566" y="1590579"/>
                  <a:pt x="5690818" y="1656703"/>
                  <a:pt x="5690818" y="1747200"/>
                </a:cubicBezTo>
                <a:cubicBezTo>
                  <a:pt x="5690818" y="1854747"/>
                  <a:pt x="5673330" y="1929286"/>
                  <a:pt x="5638356" y="1970819"/>
                </a:cubicBezTo>
                <a:cubicBezTo>
                  <a:pt x="5603381" y="2012351"/>
                  <a:pt x="5553979" y="2033117"/>
                  <a:pt x="5490151" y="2033117"/>
                </a:cubicBezTo>
                <a:cubicBezTo>
                  <a:pt x="5428071" y="2033117"/>
                  <a:pt x="5378997" y="2011914"/>
                  <a:pt x="5342929" y="1969507"/>
                </a:cubicBezTo>
                <a:cubicBezTo>
                  <a:pt x="5306862" y="1927100"/>
                  <a:pt x="5288828" y="1857370"/>
                  <a:pt x="5288828" y="1760315"/>
                </a:cubicBezTo>
                <a:cubicBezTo>
                  <a:pt x="5288828" y="1662386"/>
                  <a:pt x="5306972" y="1592219"/>
                  <a:pt x="5343257" y="1549812"/>
                </a:cubicBezTo>
                <a:cubicBezTo>
                  <a:pt x="5379543" y="1507405"/>
                  <a:pt x="5427634" y="1486202"/>
                  <a:pt x="5487528" y="1486202"/>
                </a:cubicBezTo>
                <a:close/>
                <a:moveTo>
                  <a:pt x="7657386" y="1277666"/>
                </a:moveTo>
                <a:lnTo>
                  <a:pt x="7657386" y="2239030"/>
                </a:lnTo>
                <a:lnTo>
                  <a:pt x="8467922" y="2239030"/>
                </a:lnTo>
                <a:lnTo>
                  <a:pt x="8467922" y="2021314"/>
                </a:lnTo>
                <a:lnTo>
                  <a:pt x="7955107" y="2021314"/>
                </a:lnTo>
                <a:lnTo>
                  <a:pt x="7955107" y="1831795"/>
                </a:lnTo>
                <a:lnTo>
                  <a:pt x="8417427" y="1831795"/>
                </a:lnTo>
                <a:lnTo>
                  <a:pt x="8417427" y="1635718"/>
                </a:lnTo>
                <a:lnTo>
                  <a:pt x="7955107" y="1635718"/>
                </a:lnTo>
                <a:lnTo>
                  <a:pt x="7955107" y="1482923"/>
                </a:lnTo>
                <a:lnTo>
                  <a:pt x="8453495" y="1482923"/>
                </a:lnTo>
                <a:lnTo>
                  <a:pt x="8453495" y="1277666"/>
                </a:lnTo>
                <a:close/>
                <a:moveTo>
                  <a:pt x="7145970" y="1277666"/>
                </a:moveTo>
                <a:lnTo>
                  <a:pt x="7145970" y="2239030"/>
                </a:lnTo>
                <a:lnTo>
                  <a:pt x="7443692" y="2239030"/>
                </a:lnTo>
                <a:lnTo>
                  <a:pt x="7443692" y="1277666"/>
                </a:lnTo>
                <a:close/>
                <a:moveTo>
                  <a:pt x="5991986" y="1277666"/>
                </a:moveTo>
                <a:lnTo>
                  <a:pt x="6355058" y="2239030"/>
                </a:lnTo>
                <a:lnTo>
                  <a:pt x="6677043" y="2239030"/>
                </a:lnTo>
                <a:lnTo>
                  <a:pt x="7034010" y="1277666"/>
                </a:lnTo>
                <a:lnTo>
                  <a:pt x="6732507" y="1277666"/>
                </a:lnTo>
                <a:lnTo>
                  <a:pt x="6518899" y="1969507"/>
                </a:lnTo>
                <a:lnTo>
                  <a:pt x="6302525" y="1277666"/>
                </a:lnTo>
                <a:close/>
                <a:moveTo>
                  <a:pt x="3759038" y="1277666"/>
                </a:moveTo>
                <a:lnTo>
                  <a:pt x="3759038" y="2239030"/>
                </a:lnTo>
                <a:lnTo>
                  <a:pt x="4002331" y="2239030"/>
                </a:lnTo>
                <a:lnTo>
                  <a:pt x="4002331" y="1505875"/>
                </a:lnTo>
                <a:lnTo>
                  <a:pt x="4189441" y="2239030"/>
                </a:lnTo>
                <a:lnTo>
                  <a:pt x="4409658" y="2239030"/>
                </a:lnTo>
                <a:lnTo>
                  <a:pt x="4597117" y="1505875"/>
                </a:lnTo>
                <a:lnTo>
                  <a:pt x="4597117" y="2239030"/>
                </a:lnTo>
                <a:lnTo>
                  <a:pt x="4840409" y="2239030"/>
                </a:lnTo>
                <a:lnTo>
                  <a:pt x="4840409" y="1277666"/>
                </a:lnTo>
                <a:lnTo>
                  <a:pt x="4449967" y="1277666"/>
                </a:lnTo>
                <a:lnTo>
                  <a:pt x="4300379" y="1862616"/>
                </a:lnTo>
                <a:lnTo>
                  <a:pt x="4149716" y="1277666"/>
                </a:lnTo>
                <a:close/>
                <a:moveTo>
                  <a:pt x="5488183" y="1261271"/>
                </a:moveTo>
                <a:cubicBezTo>
                  <a:pt x="5332110" y="1261271"/>
                  <a:pt x="5210354" y="1304990"/>
                  <a:pt x="5122918" y="1392426"/>
                </a:cubicBezTo>
                <a:cubicBezTo>
                  <a:pt x="5035481" y="1479863"/>
                  <a:pt x="4991762" y="1602055"/>
                  <a:pt x="4991762" y="1759004"/>
                </a:cubicBezTo>
                <a:cubicBezTo>
                  <a:pt x="4991762" y="1871360"/>
                  <a:pt x="5013840" y="1964917"/>
                  <a:pt x="5057996" y="2039675"/>
                </a:cubicBezTo>
                <a:cubicBezTo>
                  <a:pt x="5102151" y="2114433"/>
                  <a:pt x="5159750" y="2169081"/>
                  <a:pt x="5230792" y="2203618"/>
                </a:cubicBezTo>
                <a:cubicBezTo>
                  <a:pt x="5301835" y="2238156"/>
                  <a:pt x="5391566" y="2255425"/>
                  <a:pt x="5499987" y="2255425"/>
                </a:cubicBezTo>
                <a:cubicBezTo>
                  <a:pt x="5606660" y="2255425"/>
                  <a:pt x="5695736" y="2235423"/>
                  <a:pt x="5767215" y="2195421"/>
                </a:cubicBezTo>
                <a:cubicBezTo>
                  <a:pt x="5838694" y="2155419"/>
                  <a:pt x="5893342" y="2099460"/>
                  <a:pt x="5931159" y="2027543"/>
                </a:cubicBezTo>
                <a:cubicBezTo>
                  <a:pt x="5968975" y="1955627"/>
                  <a:pt x="5987883" y="1863490"/>
                  <a:pt x="5987883" y="1751135"/>
                </a:cubicBezTo>
                <a:cubicBezTo>
                  <a:pt x="5987883" y="1596372"/>
                  <a:pt x="5944602" y="1476037"/>
                  <a:pt x="5858040" y="1390131"/>
                </a:cubicBezTo>
                <a:cubicBezTo>
                  <a:pt x="5771478" y="1304225"/>
                  <a:pt x="5648192" y="1261271"/>
                  <a:pt x="5488183" y="1261271"/>
                </a:cubicBezTo>
                <a:close/>
                <a:moveTo>
                  <a:pt x="0" y="0"/>
                </a:moveTo>
                <a:lnTo>
                  <a:pt x="12192000" y="0"/>
                </a:lnTo>
                <a:lnTo>
                  <a:pt x="12192000" y="6858001"/>
                </a:lnTo>
                <a:lnTo>
                  <a:pt x="0" y="6858001"/>
                </a:ln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extBox 1">
            <a:extLst>
              <a:ext uri="{FF2B5EF4-FFF2-40B4-BE49-F238E27FC236}">
                <a16:creationId xmlns:a16="http://schemas.microsoft.com/office/drawing/2014/main" id="{7097AE1F-CA4D-FC37-2CF1-C4E704CE326C}"/>
              </a:ext>
            </a:extLst>
          </p:cNvPr>
          <p:cNvSpPr txBox="1"/>
          <p:nvPr/>
        </p:nvSpPr>
        <p:spPr>
          <a:xfrm>
            <a:off x="0" y="816077"/>
            <a:ext cx="12191999" cy="1569660"/>
          </a:xfrm>
          <a:prstGeom prst="rect">
            <a:avLst/>
          </a:prstGeom>
          <a:noFill/>
        </p:spPr>
        <p:txBody>
          <a:bodyPr wrap="square" rtlCol="0">
            <a:spAutoFit/>
          </a:bodyPr>
          <a:lstStyle/>
          <a:p>
            <a:pPr algn="ctr"/>
            <a:r>
              <a:rPr lang="en-IN" sz="9600" b="1" dirty="0">
                <a:solidFill>
                  <a:schemeClr val="bg1"/>
                </a:solidFill>
                <a:latin typeface="Arial Black" panose="020B0A04020102020204" pitchFamily="34" charset="0"/>
              </a:rPr>
              <a:t>Project Details</a:t>
            </a:r>
            <a:endParaRPr lang="en-IN" sz="4800" b="1" dirty="0">
              <a:solidFill>
                <a:schemeClr val="bg1"/>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0F0C8D39-3820-5108-A9F1-74DE274E133C}"/>
              </a:ext>
            </a:extLst>
          </p:cNvPr>
          <p:cNvSpPr txBox="1">
            <a:spLocks/>
          </p:cNvSpPr>
          <p:nvPr/>
        </p:nvSpPr>
        <p:spPr>
          <a:xfrm>
            <a:off x="1981199" y="2770239"/>
            <a:ext cx="8229600"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1"/>
                </a:solidFill>
                <a:latin typeface="Arial Black" panose="020B0A04020102020204" pitchFamily="34" charset="0"/>
              </a:rPr>
              <a:t>Project Team ID: VEDANSH SHINDE</a:t>
            </a:r>
          </a:p>
          <a:p>
            <a:r>
              <a:rPr lang="en-US" b="1" dirty="0">
                <a:solidFill>
                  <a:schemeClr val="bg1"/>
                </a:solidFill>
                <a:latin typeface="Arial Black" panose="020B0A04020102020204" pitchFamily="34" charset="0"/>
              </a:rPr>
              <a:t>Guide Name: DR. NOOR MOHD.</a:t>
            </a:r>
          </a:p>
          <a:p>
            <a:r>
              <a:rPr lang="en-US" b="1" dirty="0">
                <a:solidFill>
                  <a:schemeClr val="bg1"/>
                </a:solidFill>
                <a:latin typeface="Arial Black" panose="020B0A04020102020204" pitchFamily="34" charset="0"/>
              </a:rPr>
              <a:t>Section: A (3</a:t>
            </a:r>
            <a:r>
              <a:rPr lang="en-US" b="1" baseline="30000" dirty="0">
                <a:solidFill>
                  <a:schemeClr val="bg1"/>
                </a:solidFill>
                <a:latin typeface="Arial Black" panose="020B0A04020102020204" pitchFamily="34" charset="0"/>
              </a:rPr>
              <a:t>rd</a:t>
            </a:r>
            <a:r>
              <a:rPr lang="en-US" b="1" dirty="0">
                <a:solidFill>
                  <a:schemeClr val="bg1"/>
                </a:solidFill>
                <a:latin typeface="Arial Black" panose="020B0A04020102020204" pitchFamily="34" charset="0"/>
              </a:rPr>
              <a:t> </a:t>
            </a:r>
            <a:r>
              <a:rPr lang="en-US" b="1" dirty="0" err="1">
                <a:solidFill>
                  <a:schemeClr val="bg1"/>
                </a:solidFill>
                <a:latin typeface="Arial Black" panose="020B0A04020102020204" pitchFamily="34" charset="0"/>
              </a:rPr>
              <a:t>sem</a:t>
            </a:r>
            <a:r>
              <a:rPr lang="en-US" b="1" dirty="0">
                <a:solidFill>
                  <a:schemeClr val="bg1"/>
                </a:solidFill>
                <a:latin typeface="Arial Black" panose="020B0A04020102020204" pitchFamily="34" charset="0"/>
              </a:rPr>
              <a:t>) </a:t>
            </a:r>
            <a:r>
              <a:rPr lang="en-US" b="1" dirty="0" err="1">
                <a:solidFill>
                  <a:schemeClr val="bg1"/>
                </a:solidFill>
                <a:latin typeface="Arial Black" panose="020B0A04020102020204" pitchFamily="34" charset="0"/>
              </a:rPr>
              <a:t>B.Tech</a:t>
            </a:r>
            <a:r>
              <a:rPr lang="en-US" b="1" dirty="0">
                <a:solidFill>
                  <a:schemeClr val="bg1"/>
                </a:solidFill>
                <a:latin typeface="Arial Black" panose="020B0A04020102020204" pitchFamily="34" charset="0"/>
              </a:rPr>
              <a:t> CSE</a:t>
            </a:r>
          </a:p>
          <a:p>
            <a:r>
              <a:rPr lang="en-US" b="1" dirty="0">
                <a:solidFill>
                  <a:schemeClr val="bg1"/>
                </a:solidFill>
                <a:latin typeface="Arial Black" panose="020B0A04020102020204" pitchFamily="34" charset="0"/>
              </a:rPr>
              <a:t>Roll number: 71</a:t>
            </a:r>
          </a:p>
        </p:txBody>
      </p:sp>
    </p:spTree>
    <p:extLst>
      <p:ext uri="{BB962C8B-B14F-4D97-AF65-F5344CB8AC3E}">
        <p14:creationId xmlns:p14="http://schemas.microsoft.com/office/powerpoint/2010/main" val="280814019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09C54D93-96DC-4B39-D367-6F9657B3ECB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8FB27E1-D053-12DD-E599-41BA4233D61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Blur/>
                    </a14:imgEffect>
                  </a14:imgLayer>
                </a14:imgProps>
              </a:ext>
            </a:extLst>
          </a:blip>
          <a:srcRect/>
          <a:stretch/>
        </p:blipFill>
        <p:spPr bwMode="auto">
          <a:xfrm>
            <a:off x="0" y="-2895600"/>
            <a:ext cx="12192000" cy="9753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0EAF7BB-0916-2598-EDA2-C6047885B58A}"/>
              </a:ext>
            </a:extLst>
          </p:cNvPr>
          <p:cNvSpPr/>
          <p:nvPr/>
        </p:nvSpPr>
        <p:spPr>
          <a:xfrm>
            <a:off x="0" y="-2895600"/>
            <a:ext cx="12192000" cy="9753600"/>
          </a:xfrm>
          <a:prstGeom prst="rect">
            <a:avLst/>
          </a:prstGeom>
          <a:solidFill>
            <a:schemeClr val="tx1">
              <a:alpha val="5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E01E74C7-8B38-F900-8FCB-0DE2048DA289}"/>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0" name="Rectangle 9">
            <a:extLst>
              <a:ext uri="{FF2B5EF4-FFF2-40B4-BE49-F238E27FC236}">
                <a16:creationId xmlns:a16="http://schemas.microsoft.com/office/drawing/2014/main" id="{73E252F0-82F8-9EB6-8535-B16DBED534F1}"/>
              </a:ext>
            </a:extLst>
          </p:cNvPr>
          <p:cNvSpPr/>
          <p:nvPr/>
        </p:nvSpPr>
        <p:spPr>
          <a:xfrm>
            <a:off x="577516" y="1740963"/>
            <a:ext cx="11203806" cy="446276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Looking ahead, there are several ways to make the Movie Recommendation System even better:</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1.Hybrid Recommendation Approach</a:t>
            </a:r>
            <a:r>
              <a:rPr lang="en-US" sz="2000" b="1" spc="300" dirty="0">
                <a:solidFill>
                  <a:prstClr val="white"/>
                </a:solidFill>
                <a:latin typeface="Raleway" panose="020B0503030101060003" pitchFamily="34" charset="77"/>
              </a:rPr>
              <a:t>:</a:t>
            </a:r>
            <a:r>
              <a:rPr kumimoji="0" lang="en-US" sz="16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Combining content-based filtering with collaborative filtering would bring the best of both worlds. This would allow the system to not only consider movie features but also user preferences, resulting in more accurate and diverse recommendations.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2.Incorporating User Behavior:</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Including more personalized data, like a user’s viewing history and ratings, would make the system smarter. By learning from a user's past choices, the system could suggest movies that are even more tailored to their unique tastes.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endParaRPr>
          </a:p>
          <a:p>
            <a:pPr marL="228600" marR="0" lvl="0" indent="-228600" algn="just" defTabSz="914400" rtl="0" eaLnBrk="1" fontAlgn="auto" latinLnBrk="0" hangingPunct="1">
              <a:lnSpc>
                <a:spcPct val="100000"/>
              </a:lnSpc>
              <a:spcBef>
                <a:spcPts val="0"/>
              </a:spcBef>
              <a:spcAft>
                <a:spcPts val="0"/>
              </a:spcAft>
              <a:buClrTx/>
              <a:buSzTx/>
              <a:buFontTx/>
              <a:buAutoNum type="arabicPeriod" startAt="3"/>
              <a:tabLst/>
              <a:defRPr/>
            </a:pPr>
            <a:r>
              <a:rPr kumimoji="0" lang="en-US" sz="2000" b="1"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Improved Data Handling: </a:t>
            </a:r>
          </a:p>
          <a:p>
            <a:pPr marR="0" lvl="0" algn="just" defTabSz="914400" rtl="0" eaLnBrk="1" fontAlgn="auto" latinLnBrk="0" hangingPunct="1">
              <a:lnSpc>
                <a:spcPct val="100000"/>
              </a:lnSpc>
              <a:spcBef>
                <a:spcPts val="0"/>
              </a:spcBef>
              <a:spcAft>
                <a:spcPts val="0"/>
              </a:spcAft>
              <a:buClrTx/>
              <a:buSzTx/>
              <a:tabLst/>
              <a:defRPr/>
            </a:pPr>
            <a:r>
              <a:rPr kumimoji="0" lang="en-US" sz="12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To overcome issues like missing data, more advanced techniques could be used to fill in gaps or work with larger, more complete datasets. This would ensure that all relevant movies are considered for recommendations.</a:t>
            </a:r>
          </a:p>
          <a:p>
            <a:pPr marL="228600" marR="0" lvl="0" indent="-228600" algn="just" defTabSz="914400" rtl="0" eaLnBrk="1" fontAlgn="auto" latinLnBrk="0" hangingPunct="1">
              <a:lnSpc>
                <a:spcPct val="100000"/>
              </a:lnSpc>
              <a:spcBef>
                <a:spcPts val="0"/>
              </a:spcBef>
              <a:spcAft>
                <a:spcPts val="0"/>
              </a:spcAft>
              <a:buClrTx/>
              <a:buSzTx/>
              <a:buFontTx/>
              <a:buAutoNum type="arabicPeriod" startAt="3"/>
              <a:tabLst/>
              <a:defRPr/>
            </a:pPr>
            <a:endParaRPr kumimoji="0" lang="en-US" sz="12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4.Scalability and Performance Optimization: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As the system grows, it could slow down when calculating similarities. To keep it fast and efficient, using methods like approximate nearest neighbor search or more advanced dimensionality reduction techniques would help speed things up and ensure scalability.</a:t>
            </a:r>
          </a:p>
        </p:txBody>
      </p:sp>
      <p:sp>
        <p:nvSpPr>
          <p:cNvPr id="6" name="Rectangle 5">
            <a:extLst>
              <a:ext uri="{FF2B5EF4-FFF2-40B4-BE49-F238E27FC236}">
                <a16:creationId xmlns:a16="http://schemas.microsoft.com/office/drawing/2014/main" id="{D3039ABB-1FC5-F4CD-A881-49CF66385564}"/>
              </a:ext>
            </a:extLst>
          </p:cNvPr>
          <p:cNvSpPr/>
          <p:nvPr/>
        </p:nvSpPr>
        <p:spPr>
          <a:xfrm>
            <a:off x="1959292" y="294413"/>
            <a:ext cx="8273419" cy="144655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FUTURE W</a:t>
            </a:r>
            <a:r>
              <a:rPr lang="en-US" sz="8800" b="1" spc="-150" dirty="0">
                <a:solidFill>
                  <a:prstClr val="white"/>
                </a:solidFill>
                <a:effectLst>
                  <a:outerShdw blurRad="419100" sx="102000" sy="102000" algn="ctr" rotWithShape="0">
                    <a:prstClr val="black">
                      <a:alpha val="29000"/>
                    </a:prstClr>
                  </a:outerShdw>
                </a:effectLst>
                <a:latin typeface="Raleway Black" panose="020B0503030101060003" pitchFamily="34" charset="77"/>
              </a:rPr>
              <a:t>ORK</a:t>
            </a:r>
            <a:endParaRPr kumimoji="0" lang="en-LT" sz="88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Tree>
    <p:extLst>
      <p:ext uri="{BB962C8B-B14F-4D97-AF65-F5344CB8AC3E}">
        <p14:creationId xmlns:p14="http://schemas.microsoft.com/office/powerpoint/2010/main" val="3821593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3072577" y="3532924"/>
            <a:ext cx="6046847" cy="1107996"/>
          </a:xfrm>
          <a:prstGeom prst="rect">
            <a:avLst/>
          </a:prstGeom>
        </p:spPr>
        <p:txBody>
          <a:bodyPr wrap="none">
            <a:spAutoFit/>
          </a:bodyPr>
          <a:lstStyle/>
          <a:p>
            <a:pPr algn="ctr"/>
            <a:r>
              <a:rPr lang="en-LT" sz="6500" b="1" spc="-150">
                <a:solidFill>
                  <a:schemeClr val="bg1"/>
                </a:solidFill>
                <a:effectLst>
                  <a:outerShdw blurRad="419100" sx="102000" sy="102000" algn="ctr" rotWithShape="0">
                    <a:prstClr val="black">
                      <a:alpha val="29000"/>
                    </a:prstClr>
                  </a:outerShdw>
                </a:effectLst>
                <a:latin typeface="Raleway Black" panose="020B0503030101060003" pitchFamily="34" charset="77"/>
              </a:rPr>
              <a:t>OPPORTUNITY</a:t>
            </a:r>
          </a:p>
        </p:txBody>
      </p:sp>
      <p:pic>
        <p:nvPicPr>
          <p:cNvPr id="7" name="Graphic 6" descr="Lights On with solid fill">
            <a:extLst>
              <a:ext uri="{FF2B5EF4-FFF2-40B4-BE49-F238E27FC236}">
                <a16:creationId xmlns:a16="http://schemas.microsoft.com/office/drawing/2014/main" id="{3169A18E-29C1-B14B-9DAC-9A1603958F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0683" y="782444"/>
            <a:ext cx="2750634" cy="2750634"/>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97523264"/>
      </p:ext>
    </p:extLst>
  </p:cSld>
  <p:clrMapOvr>
    <a:masterClrMapping/>
  </p:clrMapOvr>
  <p:transition spd="slow" advTm="0"/>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5FCD93-780D-28B1-59AE-9F45697E6A2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1B86912-BF2B-23D0-CA72-B3147F98B8C9}"/>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l="14979" t="17183" r="14979" b="12775"/>
          <a:stretch/>
        </p:blipFill>
        <p:spPr>
          <a:xfrm>
            <a:off x="0" y="-1"/>
            <a:ext cx="12192000" cy="6858001"/>
          </a:xfrm>
          <a:prstGeom prst="rect">
            <a:avLst/>
          </a:prstGeom>
        </p:spPr>
      </p:pic>
      <p:sp>
        <p:nvSpPr>
          <p:cNvPr id="4" name="Rectangle 3">
            <a:extLst>
              <a:ext uri="{FF2B5EF4-FFF2-40B4-BE49-F238E27FC236}">
                <a16:creationId xmlns:a16="http://schemas.microsoft.com/office/drawing/2014/main" id="{B9273BD7-9919-6BB5-AD43-BFE47D99B484}"/>
              </a:ext>
            </a:extLst>
          </p:cNvPr>
          <p:cNvSpPr/>
          <p:nvPr/>
        </p:nvSpPr>
        <p:spPr>
          <a:xfrm>
            <a:off x="-172066" y="-7038975"/>
            <a:ext cx="12398478" cy="6858001"/>
          </a:xfrm>
          <a:prstGeom prst="rect">
            <a:avLst/>
          </a:prstGeom>
          <a:solidFill>
            <a:schemeClr val="tx1">
              <a:alpha val="5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246AB2C2-51A5-D3A3-CEDA-895A7BC69F37}"/>
              </a:ext>
            </a:extLst>
          </p:cNvPr>
          <p:cNvSpPr txBox="1"/>
          <p:nvPr/>
        </p:nvSpPr>
        <p:spPr>
          <a:xfrm>
            <a:off x="-34414" y="-6222898"/>
            <a:ext cx="12191999" cy="1569660"/>
          </a:xfrm>
          <a:prstGeom prst="rect">
            <a:avLst/>
          </a:prstGeom>
          <a:noFill/>
        </p:spPr>
        <p:txBody>
          <a:bodyPr wrap="square" rtlCol="0">
            <a:spAutoFit/>
          </a:bodyPr>
          <a:lstStyle/>
          <a:p>
            <a:pPr algn="ctr"/>
            <a:r>
              <a:rPr lang="en-IN" sz="9600" b="1" dirty="0">
                <a:solidFill>
                  <a:schemeClr val="bg1"/>
                </a:solidFill>
                <a:latin typeface="Arial Black" panose="020B0A04020102020204" pitchFamily="34" charset="0"/>
              </a:rPr>
              <a:t>Project Details</a:t>
            </a:r>
            <a:endParaRPr lang="en-IN" sz="4800" b="1" dirty="0">
              <a:solidFill>
                <a:schemeClr val="bg1"/>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DAF703AA-87A1-99F8-828A-93F379F069C3}"/>
              </a:ext>
            </a:extLst>
          </p:cNvPr>
          <p:cNvSpPr txBox="1">
            <a:spLocks/>
          </p:cNvSpPr>
          <p:nvPr/>
        </p:nvSpPr>
        <p:spPr>
          <a:xfrm>
            <a:off x="1946785" y="-4268736"/>
            <a:ext cx="8229600"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1"/>
                </a:solidFill>
                <a:latin typeface="Arial Black" panose="020B0A04020102020204" pitchFamily="34" charset="0"/>
              </a:rPr>
              <a:t>Project Team ID: VEDANSH SHINDE</a:t>
            </a:r>
          </a:p>
          <a:p>
            <a:r>
              <a:rPr lang="en-US" b="1" dirty="0">
                <a:solidFill>
                  <a:schemeClr val="bg1"/>
                </a:solidFill>
                <a:latin typeface="Arial Black" panose="020B0A04020102020204" pitchFamily="34" charset="0"/>
              </a:rPr>
              <a:t>Guide Name: DR. NOOR MOHD.</a:t>
            </a:r>
          </a:p>
          <a:p>
            <a:r>
              <a:rPr lang="en-US" b="1" dirty="0">
                <a:solidFill>
                  <a:schemeClr val="bg1"/>
                </a:solidFill>
                <a:latin typeface="Arial Black" panose="020B0A04020102020204" pitchFamily="34" charset="0"/>
              </a:rPr>
              <a:t>Section: A</a:t>
            </a:r>
          </a:p>
          <a:p>
            <a:r>
              <a:rPr lang="en-US" b="1" dirty="0">
                <a:solidFill>
                  <a:schemeClr val="bg1"/>
                </a:solidFill>
                <a:latin typeface="Arial Black" panose="020B0A04020102020204" pitchFamily="34" charset="0"/>
              </a:rPr>
              <a:t>Roll number: 71</a:t>
            </a:r>
          </a:p>
        </p:txBody>
      </p:sp>
    </p:spTree>
    <p:extLst>
      <p:ext uri="{BB962C8B-B14F-4D97-AF65-F5344CB8AC3E}">
        <p14:creationId xmlns:p14="http://schemas.microsoft.com/office/powerpoint/2010/main" val="264178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7727F2-87E1-463E-39C5-FA3186ACB2C6}"/>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t="16467"/>
          <a:stretch/>
        </p:blipFill>
        <p:spPr>
          <a:xfrm>
            <a:off x="-2607241" y="-70029"/>
            <a:ext cx="17406481" cy="8178832"/>
          </a:xfrm>
          <a:prstGeom prst="rect">
            <a:avLst/>
          </a:prstGeom>
        </p:spPr>
      </p:pic>
      <p:cxnSp>
        <p:nvCxnSpPr>
          <p:cNvPr id="7" name="Straight Connector 6">
            <a:extLst>
              <a:ext uri="{FF2B5EF4-FFF2-40B4-BE49-F238E27FC236}">
                <a16:creationId xmlns:a16="http://schemas.microsoft.com/office/drawing/2014/main" id="{4AFAC6AD-E06A-BD4A-AB39-35849B2BFA2D}"/>
              </a:ext>
            </a:extLst>
          </p:cNvPr>
          <p:cNvCxnSpPr>
            <a:cxnSpLocks/>
          </p:cNvCxnSpPr>
          <p:nvPr/>
        </p:nvCxnSpPr>
        <p:spPr>
          <a:xfrm flipV="1">
            <a:off x="2987610" y="3514418"/>
            <a:ext cx="825191" cy="657921"/>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70ECD39E-EC9A-954A-B4CF-9BCD99C8CFAE}"/>
              </a:ext>
            </a:extLst>
          </p:cNvPr>
          <p:cNvCxnSpPr>
            <a:cxnSpLocks/>
          </p:cNvCxnSpPr>
          <p:nvPr/>
        </p:nvCxnSpPr>
        <p:spPr>
          <a:xfrm flipH="1" flipV="1">
            <a:off x="5418578" y="3503266"/>
            <a:ext cx="960188" cy="749245"/>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24" name="Rectangle 23">
            <a:extLst>
              <a:ext uri="{FF2B5EF4-FFF2-40B4-BE49-F238E27FC236}">
                <a16:creationId xmlns:a16="http://schemas.microsoft.com/office/drawing/2014/main" id="{05D0BD90-6384-4F42-BDBE-A945AF012A9F}"/>
              </a:ext>
            </a:extLst>
          </p:cNvPr>
          <p:cNvSpPr/>
          <p:nvPr/>
        </p:nvSpPr>
        <p:spPr>
          <a:xfrm>
            <a:off x="2477067" y="385357"/>
            <a:ext cx="7237879" cy="923330"/>
          </a:xfrm>
          <a:prstGeom prst="rect">
            <a:avLst/>
          </a:prstGeom>
        </p:spPr>
        <p:txBody>
          <a:bodyPr wrap="none">
            <a:spAutoFit/>
          </a:bodyPr>
          <a:lstStyle/>
          <a:p>
            <a:pPr algn="ctr"/>
            <a:r>
              <a:rPr lang="en-US"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rPr>
              <a:t>TOPICS COVERED</a:t>
            </a:r>
            <a:endParaRPr lang="en-LT"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cxnSp>
        <p:nvCxnSpPr>
          <p:cNvPr id="28" name="Straight Connector 27">
            <a:extLst>
              <a:ext uri="{FF2B5EF4-FFF2-40B4-BE49-F238E27FC236}">
                <a16:creationId xmlns:a16="http://schemas.microsoft.com/office/drawing/2014/main" id="{0DF68F12-370D-1E45-B388-B3EB7E9D3A9F}"/>
              </a:ext>
            </a:extLst>
          </p:cNvPr>
          <p:cNvCxnSpPr>
            <a:cxnSpLocks/>
          </p:cNvCxnSpPr>
          <p:nvPr/>
        </p:nvCxnSpPr>
        <p:spPr>
          <a:xfrm flipH="1">
            <a:off x="8273667" y="3668617"/>
            <a:ext cx="903385" cy="68304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C195487E-923E-634E-A4C3-E9368C2DE565}"/>
                  </a:ext>
                </a:extLst>
              </p:cNvPr>
              <p:cNvGraphicFramePr>
                <a:graphicFrameLocks noChangeAspect="1"/>
              </p:cNvGraphicFramePr>
              <p:nvPr>
                <p:extLst>
                  <p:ext uri="{D42A27DB-BD31-4B8C-83A1-F6EECF244321}">
                    <p14:modId xmlns:p14="http://schemas.microsoft.com/office/powerpoint/2010/main" val="658829979"/>
                  </p:ext>
                </p:extLst>
              </p:nvPr>
            </p:nvGraphicFramePr>
            <p:xfrm>
              <a:off x="5502487" y="3994189"/>
              <a:ext cx="3588214" cy="2018370"/>
            </p:xfrm>
            <a:graphic>
              <a:graphicData uri="http://schemas.microsoft.com/office/powerpoint/2016/sectionzoom">
                <psez:sectionZm>
                  <psez:sectionZmObj sectionId="{D01103C6-D9B4-874A-903D-1D54C47D2E73}">
                    <psez:zmPr id="{23888936-E0DE-5545-AD69-CCF83ACA0790}" transitionDur="1000" showBg="0">
                      <p166:blipFill xmlns:p166="http://schemas.microsoft.com/office/powerpoint/2016/6/main">
                        <a:blip r:embed="rId5"/>
                        <a:stretch>
                          <a:fillRect/>
                        </a:stretch>
                      </p166:blipFill>
                      <p166:spPr xmlns:p166="http://schemas.microsoft.com/office/powerpoint/2016/6/main">
                        <a:xfrm>
                          <a:off x="0" y="0"/>
                          <a:ext cx="3588214" cy="2018370"/>
                        </a:xfrm>
                        <a:prstGeom prst="rect">
                          <a:avLst/>
                        </a:prstGeom>
                      </p166:spPr>
                    </psez:zmPr>
                  </psez:sectionZmObj>
                </psez:sectionZm>
              </a:graphicData>
            </a:graphic>
          </p:graphicFrame>
        </mc:Choice>
        <mc:Fallback xmlns="">
          <p:pic>
            <p:nvPicPr>
              <p:cNvPr id="12" name="Section Zoom 11">
                <a:hlinkClick r:id="rId6" action="ppaction://hlinksldjump"/>
                <a:extLst>
                  <a:ext uri="{FF2B5EF4-FFF2-40B4-BE49-F238E27FC236}">
                    <a16:creationId xmlns:a16="http://schemas.microsoft.com/office/drawing/2014/main" id="{C195487E-923E-634E-A4C3-E9368C2DE565}"/>
                  </a:ext>
                </a:extLst>
              </p:cNvPr>
              <p:cNvPicPr>
                <a:picLocks noGrp="1" noRot="1" noChangeAspect="1" noMove="1" noResize="1" noEditPoints="1" noAdjustHandles="1" noChangeArrowheads="1" noChangeShapeType="1"/>
              </p:cNvPicPr>
              <p:nvPr/>
            </p:nvPicPr>
            <p:blipFill>
              <a:blip r:embed="rId7"/>
              <a:stretch>
                <a:fillRect/>
              </a:stretch>
            </p:blipFill>
            <p:spPr>
              <a:xfrm>
                <a:off x="5502487" y="3994189"/>
                <a:ext cx="3588214" cy="201837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BA3A39B2-158B-2B4C-A1B4-DCCBD75CA15C}"/>
                  </a:ext>
                </a:extLst>
              </p:cNvPr>
              <p:cNvGraphicFramePr>
                <a:graphicFrameLocks noChangeAspect="1"/>
              </p:cNvGraphicFramePr>
              <p:nvPr>
                <p:extLst>
                  <p:ext uri="{D42A27DB-BD31-4B8C-83A1-F6EECF244321}">
                    <p14:modId xmlns:p14="http://schemas.microsoft.com/office/powerpoint/2010/main" val="3167548007"/>
                  </p:ext>
                </p:extLst>
              </p:nvPr>
            </p:nvGraphicFramePr>
            <p:xfrm>
              <a:off x="8145678" y="1644179"/>
              <a:ext cx="4222592" cy="2375208"/>
            </p:xfrm>
            <a:graphic>
              <a:graphicData uri="http://schemas.microsoft.com/office/powerpoint/2016/sectionzoom">
                <psez:sectionZm>
                  <psez:sectionZmObj sectionId="{17ED8106-7472-CA40-A9D6-5927206203E6}">
                    <psez:zmPr id="{BED1C54D-1895-F149-B351-02B981A8A5BF}" transitionDur="1000" showBg="0">
                      <p166:blipFill xmlns:p166="http://schemas.microsoft.com/office/powerpoint/2016/6/main">
                        <a:blip r:embed="rId8"/>
                        <a:stretch>
                          <a:fillRect/>
                        </a:stretch>
                      </p166:blipFill>
                      <p166:spPr xmlns:p166="http://schemas.microsoft.com/office/powerpoint/2016/6/main">
                        <a:xfrm>
                          <a:off x="0" y="0"/>
                          <a:ext cx="4222592" cy="2375208"/>
                        </a:xfrm>
                        <a:prstGeom prst="rect">
                          <a:avLst/>
                        </a:prstGeom>
                      </p166:spPr>
                    </psez:zmPr>
                  </psez:sectionZmObj>
                </psez:sectionZm>
              </a:graphicData>
            </a:graphic>
          </p:graphicFrame>
        </mc:Choice>
        <mc:Fallback xmlns="">
          <p:pic>
            <p:nvPicPr>
              <p:cNvPr id="17" name="Section Zoom 16">
                <a:hlinkClick r:id="rId9" action="ppaction://hlinksldjump"/>
                <a:extLst>
                  <a:ext uri="{FF2B5EF4-FFF2-40B4-BE49-F238E27FC236}">
                    <a16:creationId xmlns:a16="http://schemas.microsoft.com/office/drawing/2014/main" id="{BA3A39B2-158B-2B4C-A1B4-DCCBD75CA15C}"/>
                  </a:ext>
                </a:extLst>
              </p:cNvPr>
              <p:cNvPicPr>
                <a:picLocks noGrp="1" noRot="1" noChangeAspect="1" noMove="1" noResize="1" noEditPoints="1" noAdjustHandles="1" noChangeArrowheads="1" noChangeShapeType="1"/>
              </p:cNvPicPr>
              <p:nvPr/>
            </p:nvPicPr>
            <p:blipFill>
              <a:blip r:embed="rId10"/>
              <a:stretch>
                <a:fillRect/>
              </a:stretch>
            </p:blipFill>
            <p:spPr>
              <a:xfrm>
                <a:off x="8145678" y="1644179"/>
                <a:ext cx="4222592" cy="237520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39C2E45-7383-084C-A25A-231F40FCFD88}"/>
                  </a:ext>
                </a:extLst>
              </p:cNvPr>
              <p:cNvGraphicFramePr>
                <a:graphicFrameLocks noChangeAspect="1"/>
              </p:cNvGraphicFramePr>
              <p:nvPr>
                <p:extLst>
                  <p:ext uri="{D42A27DB-BD31-4B8C-83A1-F6EECF244321}">
                    <p14:modId xmlns:p14="http://schemas.microsoft.com/office/powerpoint/2010/main" val="443546311"/>
                  </p:ext>
                </p:extLst>
              </p:nvPr>
            </p:nvGraphicFramePr>
            <p:xfrm>
              <a:off x="-413512" y="3751378"/>
              <a:ext cx="4450582" cy="2503452"/>
            </p:xfrm>
            <a:graphic>
              <a:graphicData uri="http://schemas.microsoft.com/office/powerpoint/2016/sectionzoom">
                <psez:sectionZm>
                  <psez:sectionZmObj sectionId="{34C61D3D-3DDA-8544-919D-38908B71CF6E}">
                    <psez:zmPr id="{4BF83247-9042-D446-B9D6-CD882B6CF45B}" transitionDur="1000" showBg="0">
                      <p166:blipFill xmlns:p166="http://schemas.microsoft.com/office/powerpoint/2016/6/main">
                        <a:blip r:embed="rId11"/>
                        <a:stretch>
                          <a:fillRect/>
                        </a:stretch>
                      </p166:blipFill>
                      <p166:spPr xmlns:p166="http://schemas.microsoft.com/office/powerpoint/2016/6/main">
                        <a:xfrm>
                          <a:off x="0" y="0"/>
                          <a:ext cx="4450582" cy="2503452"/>
                        </a:xfrm>
                        <a:prstGeom prst="rect">
                          <a:avLst/>
                        </a:prstGeom>
                        <a:effectLst/>
                      </p166:spPr>
                    </psez:zmPr>
                  </psez:sectionZmObj>
                </psez:sectionZm>
              </a:graphicData>
            </a:graphic>
          </p:graphicFrame>
        </mc:Choice>
        <mc:Fallback xmlns="">
          <p:pic>
            <p:nvPicPr>
              <p:cNvPr id="6" name="Section Zoom 5">
                <a:hlinkClick r:id="rId12" action="ppaction://hlinksldjump"/>
                <a:extLst>
                  <a:ext uri="{FF2B5EF4-FFF2-40B4-BE49-F238E27FC236}">
                    <a16:creationId xmlns:a16="http://schemas.microsoft.com/office/drawing/2014/main" id="{039C2E45-7383-084C-A25A-231F40FCFD88}"/>
                  </a:ext>
                </a:extLst>
              </p:cNvPr>
              <p:cNvPicPr>
                <a:picLocks noGrp="1" noRot="1" noChangeAspect="1" noMove="1" noResize="1" noEditPoints="1" noAdjustHandles="1" noChangeArrowheads="1" noChangeShapeType="1"/>
              </p:cNvPicPr>
              <p:nvPr/>
            </p:nvPicPr>
            <p:blipFill>
              <a:blip r:embed="rId13"/>
              <a:stretch>
                <a:fillRect/>
              </a:stretch>
            </p:blipFill>
            <p:spPr>
              <a:xfrm>
                <a:off x="-413512" y="3751378"/>
                <a:ext cx="4450582" cy="2503452"/>
              </a:xfrm>
              <a:prstGeom prst="rect">
                <a:avLst/>
              </a:prstGeom>
              <a:effectLst/>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B2D661A4-8895-1E43-9238-4B6D30F2FF2A}"/>
                  </a:ext>
                </a:extLst>
              </p:cNvPr>
              <p:cNvGraphicFramePr>
                <a:graphicFrameLocks noChangeAspect="1"/>
              </p:cNvGraphicFramePr>
              <p:nvPr>
                <p:extLst>
                  <p:ext uri="{D42A27DB-BD31-4B8C-83A1-F6EECF244321}">
                    <p14:modId xmlns:p14="http://schemas.microsoft.com/office/powerpoint/2010/main" val="4243204949"/>
                  </p:ext>
                </p:extLst>
              </p:nvPr>
            </p:nvGraphicFramePr>
            <p:xfrm>
              <a:off x="3099126" y="2116068"/>
              <a:ext cx="3048000" cy="1714500"/>
            </p:xfrm>
            <a:graphic>
              <a:graphicData uri="http://schemas.microsoft.com/office/powerpoint/2016/sectionzoom">
                <psez:sectionZm>
                  <psez:sectionZmObj sectionId="{DBB0F080-D76F-2449-A8A8-97428CE5CDE4}">
                    <psez:zmPr id="{E31B0801-3E89-AF44-A1B1-5F4CCB54772F}" transitionDur="1000" showBg="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4" name="Section Zoom 3">
                <a:hlinkClick r:id="rId15" action="ppaction://hlinksldjump"/>
                <a:extLst>
                  <a:ext uri="{FF2B5EF4-FFF2-40B4-BE49-F238E27FC236}">
                    <a16:creationId xmlns:a16="http://schemas.microsoft.com/office/drawing/2014/main" id="{B2D661A4-8895-1E43-9238-4B6D30F2FF2A}"/>
                  </a:ext>
                </a:extLst>
              </p:cNvPr>
              <p:cNvPicPr>
                <a:picLocks noGrp="1" noRot="1" noChangeAspect="1" noMove="1" noResize="1" noEditPoints="1" noAdjustHandles="1" noChangeArrowheads="1" noChangeShapeType="1"/>
              </p:cNvPicPr>
              <p:nvPr/>
            </p:nvPicPr>
            <p:blipFill>
              <a:blip r:embed="rId16"/>
              <a:stretch>
                <a:fillRect/>
              </a:stretch>
            </p:blipFill>
            <p:spPr>
              <a:xfrm>
                <a:off x="3099126" y="2116068"/>
                <a:ext cx="3048000" cy="1714500"/>
              </a:xfrm>
              <a:prstGeom prst="rect">
                <a:avLst/>
              </a:prstGeom>
            </p:spPr>
          </p:pic>
        </mc:Fallback>
      </mc:AlternateContent>
    </p:spTree>
    <p:extLst>
      <p:ext uri="{BB962C8B-B14F-4D97-AF65-F5344CB8AC3E}">
        <p14:creationId xmlns:p14="http://schemas.microsoft.com/office/powerpoint/2010/main" val="238535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2750" fill="hold"/>
                                        <p:tgtEl>
                                          <p:spTgt spid="1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7081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105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MARKET</a:t>
            </a: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3346" y="1035204"/>
            <a:ext cx="2505308" cy="2505308"/>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1167597831"/>
      </p:ext>
    </p:extLst>
  </p:cSld>
  <p:clrMapOvr>
    <a:masterClrMapping/>
  </p:clrMapOvr>
  <p:transition spd="slow" advTm="0"/>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dirty="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3072577" y="3532924"/>
            <a:ext cx="6046847" cy="1015663"/>
          </a:xfrm>
          <a:prstGeom prst="rect">
            <a:avLst/>
          </a:prstGeom>
        </p:spPr>
        <p:txBody>
          <a:bodyPr wrap="square">
            <a:spAutoFit/>
          </a:bodyPr>
          <a:lstStyle/>
          <a:p>
            <a:pPr algn="ctr"/>
            <a:r>
              <a:rPr lang="en-US" sz="60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INTRODUCTION</a:t>
            </a:r>
            <a:endParaRPr lang="en-LT" sz="65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7" name="Graphic 6" descr="Lights On with solid fill">
            <a:extLst>
              <a:ext uri="{FF2B5EF4-FFF2-40B4-BE49-F238E27FC236}">
                <a16:creationId xmlns:a16="http://schemas.microsoft.com/office/drawing/2014/main" id="{3169A18E-29C1-B14B-9DAC-9A1603958F7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20683" y="782444"/>
            <a:ext cx="2750634" cy="2750634"/>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97523264"/>
      </p:ext>
    </p:extLst>
  </p:cSld>
  <p:clrMapOvr>
    <a:masterClrMapping/>
  </p:clrMapOvr>
  <p:transition spd="slow" advTm="0"/>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6BE918B-EA92-1948-9A36-85366B98481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Blur/>
                    </a14:imgEffect>
                  </a14:imgLayer>
                </a14:imgProps>
              </a:ext>
            </a:extLst>
          </a:blip>
          <a:srcRect/>
          <a:stretch/>
        </p:blipFill>
        <p:spPr bwMode="auto">
          <a:xfrm>
            <a:off x="0" y="0"/>
            <a:ext cx="14099878" cy="93853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B7E682-719B-563F-3DD6-0507C953B48C}"/>
              </a:ext>
            </a:extLst>
          </p:cNvPr>
          <p:cNvSpPr/>
          <p:nvPr/>
        </p:nvSpPr>
        <p:spPr>
          <a:xfrm>
            <a:off x="0" y="0"/>
            <a:ext cx="14099878" cy="9385300"/>
          </a:xfrm>
          <a:prstGeom prst="rect">
            <a:avLst/>
          </a:prstGeom>
          <a:solidFill>
            <a:schemeClr val="tx1">
              <a:alpha val="5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11" name="Rectangle 10">
            <a:extLst>
              <a:ext uri="{FF2B5EF4-FFF2-40B4-BE49-F238E27FC236}">
                <a16:creationId xmlns:a16="http://schemas.microsoft.com/office/drawing/2014/main" id="{F1ABBEE1-A4F3-6746-AE3A-4B6E12CE6CA3}"/>
              </a:ext>
            </a:extLst>
          </p:cNvPr>
          <p:cNvSpPr/>
          <p:nvPr/>
        </p:nvSpPr>
        <p:spPr>
          <a:xfrm>
            <a:off x="1749303" y="1834088"/>
            <a:ext cx="8693405" cy="1446550"/>
          </a:xfrm>
          <a:prstGeom prst="rect">
            <a:avLst/>
          </a:prstGeom>
        </p:spPr>
        <p:txBody>
          <a:bodyPr wrap="none">
            <a:spAutoFit/>
          </a:bodyPr>
          <a:lstStyle/>
          <a:p>
            <a:pPr algn="ctr"/>
            <a:r>
              <a:rPr lang="en-US"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INTRODUCTION</a:t>
            </a:r>
            <a:endPar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25" name="Graphic 24" descr="Lights On with solid fill">
            <a:extLst>
              <a:ext uri="{FF2B5EF4-FFF2-40B4-BE49-F238E27FC236}">
                <a16:creationId xmlns:a16="http://schemas.microsoft.com/office/drawing/2014/main" id="{C9A4FAB4-1D30-504F-AC22-18FA700E0E5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44790" y="157975"/>
            <a:ext cx="1702420" cy="1702420"/>
          </a:xfrm>
          <a:prstGeom prst="rect">
            <a:avLst/>
          </a:prstGeom>
          <a:effectLst>
            <a:outerShdw blurRad="177800" sx="102000" sy="102000" algn="ctr" rotWithShape="0">
              <a:prstClr val="black">
                <a:alpha val="40000"/>
              </a:prstClr>
            </a:outerShdw>
          </a:effectLst>
        </p:spPr>
      </p:pic>
      <p:sp>
        <p:nvSpPr>
          <p:cNvPr id="5" name="Rectangle 4">
            <a:extLst>
              <a:ext uri="{FF2B5EF4-FFF2-40B4-BE49-F238E27FC236}">
                <a16:creationId xmlns:a16="http://schemas.microsoft.com/office/drawing/2014/main" id="{67ABF447-6E17-1A45-AD94-46DCD25C1D16}"/>
              </a:ext>
            </a:extLst>
          </p:cNvPr>
          <p:cNvSpPr/>
          <p:nvPr/>
        </p:nvSpPr>
        <p:spPr>
          <a:xfrm>
            <a:off x="1257300" y="3481925"/>
            <a:ext cx="9505950" cy="2585323"/>
          </a:xfrm>
          <a:prstGeom prst="rect">
            <a:avLst/>
          </a:prstGeom>
        </p:spPr>
        <p:txBody>
          <a:bodyPr wrap="square">
            <a:spAutoFit/>
          </a:bodyPr>
          <a:lstStyle/>
          <a:p>
            <a:pPr algn="ctr"/>
            <a:r>
              <a:rPr lang="en-US" spc="300" dirty="0">
                <a:solidFill>
                  <a:schemeClr val="bg1"/>
                </a:solidFill>
                <a:latin typeface="Raleway" panose="020B0503030101060003" pitchFamily="34" charset="77"/>
              </a:rPr>
              <a:t>The rapid growth of digital platforms has completely transformed how we consume content, especially in the entertainment industry. Platforms like Netflix and Amazon Prime now offer massive catalogues of movies, TV shows, and documentaries. While this incredible variety gives us access to more content than ever before, it also comes with a downside: decision fatigue. With so many options, it can feel overwhelming to pick what to watch, leaving users frustrated and sometimes even disengaged</a:t>
            </a:r>
            <a:r>
              <a:rPr lang="en-US" sz="1200" spc="300" dirty="0">
                <a:solidFill>
                  <a:schemeClr val="bg1"/>
                </a:solidFill>
                <a:latin typeface="Raleway" panose="020B0503030101060003" pitchFamily="34" charset="77"/>
              </a:rPr>
              <a:t>.</a:t>
            </a:r>
            <a:endParaRPr lang="en-LT" sz="1200" spc="300" dirty="0">
              <a:solidFill>
                <a:schemeClr val="bg1"/>
              </a:solidFill>
              <a:latin typeface="Raleway" panose="020B0503030101060003" pitchFamily="34" charset="77"/>
            </a:endParaRPr>
          </a:p>
        </p:txBody>
      </p:sp>
    </p:spTree>
    <p:extLst>
      <p:ext uri="{BB962C8B-B14F-4D97-AF65-F5344CB8AC3E}">
        <p14:creationId xmlns:p14="http://schemas.microsoft.com/office/powerpoint/2010/main" val="3842807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SOLUTION</a:t>
            </a:r>
          </a:p>
        </p:txBody>
      </p:sp>
      <p:pic>
        <p:nvPicPr>
          <p:cNvPr id="6" name="Graphic 5" descr="Potion with solid fill">
            <a:extLst>
              <a:ext uri="{FF2B5EF4-FFF2-40B4-BE49-F238E27FC236}">
                <a16:creationId xmlns:a16="http://schemas.microsoft.com/office/drawing/2014/main" id="{CEB538FE-34FC-714C-8121-3DEF7E6B04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8380" y="659779"/>
            <a:ext cx="2795240" cy="2795240"/>
          </a:xfrm>
          <a:prstGeom prst="rect">
            <a:avLst/>
          </a:prstGeom>
        </p:spPr>
      </p:pic>
    </p:spTree>
    <p:extLst>
      <p:ext uri="{BB962C8B-B14F-4D97-AF65-F5344CB8AC3E}">
        <p14:creationId xmlns:p14="http://schemas.microsoft.com/office/powerpoint/2010/main" val="3341998466"/>
      </p:ext>
    </p:extLst>
  </p:cSld>
  <p:clrMapOvr>
    <a:masterClrMapping/>
  </p:clrMapOvr>
  <p:transition spd="slow" advTm="0"/>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18AEE4DD-5882-9536-6F31-D1A17975A8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E27CA06-C653-1344-B300-6D919FC2A64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Blur/>
                    </a14:imgEffect>
                  </a14:imgLayer>
                </a14:imgProps>
              </a:ext>
            </a:extLst>
          </a:blip>
          <a:srcRect/>
          <a:stretch/>
        </p:blipFill>
        <p:spPr bwMode="auto">
          <a:xfrm>
            <a:off x="-1907878" y="-2527300"/>
            <a:ext cx="14099878" cy="9385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76A0E6-EBF2-71B9-4FA0-94ADD0ACA6B0}"/>
              </a:ext>
            </a:extLst>
          </p:cNvPr>
          <p:cNvSpPr/>
          <p:nvPr/>
        </p:nvSpPr>
        <p:spPr>
          <a:xfrm>
            <a:off x="-1907878" y="-2527300"/>
            <a:ext cx="14099878" cy="9385300"/>
          </a:xfrm>
          <a:prstGeom prst="rect">
            <a:avLst/>
          </a:prstGeom>
          <a:solidFill>
            <a:schemeClr val="tx1">
              <a:alpha val="5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48BC0176-B9CD-B993-777C-0D30BFD8C45B}"/>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11" name="Rectangle 10">
            <a:extLst>
              <a:ext uri="{FF2B5EF4-FFF2-40B4-BE49-F238E27FC236}">
                <a16:creationId xmlns:a16="http://schemas.microsoft.com/office/drawing/2014/main" id="{8828F801-688A-7DDA-7248-23AF30168543}"/>
              </a:ext>
            </a:extLst>
          </p:cNvPr>
          <p:cNvSpPr/>
          <p:nvPr/>
        </p:nvSpPr>
        <p:spPr>
          <a:xfrm>
            <a:off x="538234" y="1834088"/>
            <a:ext cx="11115542" cy="1323439"/>
          </a:xfrm>
          <a:prstGeom prst="rect">
            <a:avLst/>
          </a:prstGeom>
        </p:spPr>
        <p:txBody>
          <a:bodyPr wrap="none">
            <a:spAutoFit/>
          </a:bodyPr>
          <a:lstStyle/>
          <a:p>
            <a:pPr algn="ctr"/>
            <a:r>
              <a:rPr lang="en-US" sz="80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PROBLEM STATEMENT</a:t>
            </a:r>
            <a:endParaRPr lang="en-LT" sz="80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25" name="Graphic 24" descr="Lights On with solid fill">
            <a:extLst>
              <a:ext uri="{FF2B5EF4-FFF2-40B4-BE49-F238E27FC236}">
                <a16:creationId xmlns:a16="http://schemas.microsoft.com/office/drawing/2014/main" id="{C509D235-2778-7033-9D55-508B3E9236D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44790" y="157975"/>
            <a:ext cx="1702420" cy="1702420"/>
          </a:xfrm>
          <a:prstGeom prst="rect">
            <a:avLst/>
          </a:prstGeom>
          <a:effectLst>
            <a:outerShdw blurRad="177800" sx="102000" sy="102000" algn="ctr" rotWithShape="0">
              <a:prstClr val="black">
                <a:alpha val="40000"/>
              </a:prstClr>
            </a:outerShdw>
          </a:effectLst>
        </p:spPr>
      </p:pic>
      <p:sp>
        <p:nvSpPr>
          <p:cNvPr id="5" name="Rectangle 4">
            <a:extLst>
              <a:ext uri="{FF2B5EF4-FFF2-40B4-BE49-F238E27FC236}">
                <a16:creationId xmlns:a16="http://schemas.microsoft.com/office/drawing/2014/main" id="{316D6D47-FF11-FACF-6DA7-12C24E8FA2A6}"/>
              </a:ext>
            </a:extLst>
          </p:cNvPr>
          <p:cNvSpPr/>
          <p:nvPr/>
        </p:nvSpPr>
        <p:spPr>
          <a:xfrm>
            <a:off x="1257300" y="3481925"/>
            <a:ext cx="9505950" cy="2862322"/>
          </a:xfrm>
          <a:prstGeom prst="rect">
            <a:avLst/>
          </a:prstGeom>
        </p:spPr>
        <p:txBody>
          <a:bodyPr wrap="square">
            <a:spAutoFit/>
          </a:bodyPr>
          <a:lstStyle/>
          <a:p>
            <a:pPr algn="ctr"/>
            <a:r>
              <a:rPr lang="en-US" spc="300" dirty="0">
                <a:solidFill>
                  <a:schemeClr val="bg1"/>
                </a:solidFill>
                <a:latin typeface="Raleway" panose="020B0503030101060003" pitchFamily="34" charset="77"/>
              </a:rPr>
              <a:t>With the vast number of movies available on streaming platforms, users often struggle to find content that matches their preferences. Existing systems, like collaborative filtering, can face issues such as the cold start problem for new users. This project aims to build a Movie Recommendation System using Content-Based Filtering that recommends movies based on their inherent features (e.g., genre, director, cast, plot). By analyzing movie similarities, the system will provide personalized recommendations without relying on user interaction data, enhancing the discovery of relevant movies.</a:t>
            </a:r>
            <a:endParaRPr lang="en-LT" spc="300" dirty="0">
              <a:solidFill>
                <a:schemeClr val="bg1"/>
              </a:solidFill>
              <a:latin typeface="Raleway" panose="020B0503030101060003" pitchFamily="34" charset="77"/>
            </a:endParaRPr>
          </a:p>
        </p:txBody>
      </p:sp>
    </p:spTree>
    <p:extLst>
      <p:ext uri="{BB962C8B-B14F-4D97-AF65-F5344CB8AC3E}">
        <p14:creationId xmlns:p14="http://schemas.microsoft.com/office/powerpoint/2010/main" val="6876839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1"/>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772969"/>
            <a:ext cx="6296718" cy="10618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3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METHODLOGY</a:t>
            </a:r>
            <a:endParaRPr kumimoji="0" lang="en-LT" sz="63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5" name="Graphic 4">
            <a:extLst>
              <a:ext uri="{FF2B5EF4-FFF2-40B4-BE49-F238E27FC236}">
                <a16:creationId xmlns:a16="http://schemas.microsoft.com/office/drawing/2014/main" id="{D06CA14A-1988-B749-953E-210BAD5FF40E}"/>
              </a:ext>
            </a:extLst>
          </p:cNvPr>
          <p:cNvPicPr>
            <a:picLocks noChangeAspect="1"/>
          </p:cNvPicPr>
          <p:nvPr/>
        </p:nvPicPr>
        <p:blipFill>
          <a:blip r:embed="rId2"/>
          <a:srcRect/>
          <a:stretch/>
        </p:blipFill>
        <p:spPr>
          <a:xfrm>
            <a:off x="4843346" y="1035204"/>
            <a:ext cx="2505308" cy="2505308"/>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1167597831"/>
      </p:ext>
    </p:extLst>
  </p:cSld>
  <p:clrMapOvr>
    <a:masterClrMapping/>
  </p:clrMapOvr>
  <p:transition spd="slow" advTm="0"/>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BUSINESS</a:t>
            </a:r>
          </a:p>
        </p:txBody>
      </p:sp>
      <p:sp>
        <p:nvSpPr>
          <p:cNvPr id="5" name="Rectangle 4">
            <a:extLst>
              <a:ext uri="{FF2B5EF4-FFF2-40B4-BE49-F238E27FC236}">
                <a16:creationId xmlns:a16="http://schemas.microsoft.com/office/drawing/2014/main" id="{FD9FA5D4-F976-AF4C-AC07-03DCC1B85E22}"/>
              </a:ext>
            </a:extLst>
          </p:cNvPr>
          <p:cNvSpPr/>
          <p:nvPr/>
        </p:nvSpPr>
        <p:spPr>
          <a:xfrm>
            <a:off x="2947643" y="4437112"/>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MODEL</a:t>
            </a: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42263" y="459058"/>
            <a:ext cx="3107474" cy="3107474"/>
          </a:xfrm>
          <a:prstGeom prst="rect">
            <a:avLst/>
          </a:prstGeom>
        </p:spPr>
      </p:pic>
    </p:spTree>
    <p:extLst>
      <p:ext uri="{BB962C8B-B14F-4D97-AF65-F5344CB8AC3E}">
        <p14:creationId xmlns:p14="http://schemas.microsoft.com/office/powerpoint/2010/main" val="271936434"/>
      </p:ext>
    </p:extLst>
  </p:cSld>
  <p:clrMapOvr>
    <a:masterClrMapping/>
  </p:clrMapOvr>
  <p:transition spd="slow" advTm="0"/>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7294908-9A58-794A-B85A-622DC85DAF8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Blur/>
                    </a14:imgEffect>
                  </a14:imgLayer>
                </a14:imgProps>
              </a:ext>
            </a:extLst>
          </a:blip>
          <a:srcRect/>
          <a:stretch/>
        </p:blipFill>
        <p:spPr bwMode="auto">
          <a:xfrm>
            <a:off x="-1521009" y="-68095"/>
            <a:ext cx="15234017" cy="10321047"/>
          </a:xfrm>
          <a:prstGeom prst="rect">
            <a:avLst/>
          </a:prstGeom>
          <a:gradFill>
            <a:gsLst>
              <a:gs pos="0">
                <a:schemeClr val="tx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3" name="Rectangle 2">
            <a:extLst>
              <a:ext uri="{FF2B5EF4-FFF2-40B4-BE49-F238E27FC236}">
                <a16:creationId xmlns:a16="http://schemas.microsoft.com/office/drawing/2014/main" id="{B044D55C-E526-8404-4B09-1F4F51A2D4C2}"/>
              </a:ext>
            </a:extLst>
          </p:cNvPr>
          <p:cNvSpPr/>
          <p:nvPr/>
        </p:nvSpPr>
        <p:spPr>
          <a:xfrm>
            <a:off x="-1521009" y="-68096"/>
            <a:ext cx="15234017" cy="10321047"/>
          </a:xfrm>
          <a:prstGeom prst="rect">
            <a:avLst/>
          </a:prstGeom>
          <a:solidFill>
            <a:schemeClr val="tx1">
              <a:alpha val="5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5" name="Graphic 4">
            <a:extLst>
              <a:ext uri="{FF2B5EF4-FFF2-40B4-BE49-F238E27FC236}">
                <a16:creationId xmlns:a16="http://schemas.microsoft.com/office/drawing/2014/main" id="{D06CA14A-1988-B749-953E-210BAD5FF40E}"/>
              </a:ext>
            </a:extLst>
          </p:cNvPr>
          <p:cNvPicPr>
            <a:picLocks noChangeAspect="1"/>
          </p:cNvPicPr>
          <p:nvPr/>
        </p:nvPicPr>
        <p:blipFill>
          <a:blip r:embed="rId6"/>
          <a:srcRect/>
          <a:stretch/>
        </p:blipFill>
        <p:spPr>
          <a:xfrm>
            <a:off x="5378605" y="399586"/>
            <a:ext cx="1434790" cy="1434790"/>
          </a:xfrm>
          <a:prstGeom prst="rect">
            <a:avLst/>
          </a:prstGeom>
          <a:effectLst>
            <a:outerShdw blurRad="177800" sx="102000" sy="102000" algn="ctr" rotWithShape="0">
              <a:prstClr val="black">
                <a:alpha val="40000"/>
              </a:prstClr>
            </a:outerShdw>
          </a:effectLst>
        </p:spPr>
      </p:pic>
      <p:sp>
        <p:nvSpPr>
          <p:cNvPr id="6" name="Rectangle 5">
            <a:extLst>
              <a:ext uri="{FF2B5EF4-FFF2-40B4-BE49-F238E27FC236}">
                <a16:creationId xmlns:a16="http://schemas.microsoft.com/office/drawing/2014/main" id="{86BA49A1-C4F8-6543-8240-061A4699B32F}"/>
              </a:ext>
            </a:extLst>
          </p:cNvPr>
          <p:cNvSpPr/>
          <p:nvPr/>
        </p:nvSpPr>
        <p:spPr>
          <a:xfrm>
            <a:off x="2115586" y="1834088"/>
            <a:ext cx="7960834" cy="1446550"/>
          </a:xfrm>
          <a:prstGeom prst="rect">
            <a:avLst/>
          </a:prstGeom>
        </p:spPr>
        <p:txBody>
          <a:bodyPr wrap="none">
            <a:spAutoFit/>
          </a:bodyPr>
          <a:lstStyle/>
          <a:p>
            <a:pPr algn="ctr"/>
            <a:r>
              <a:rPr lang="en-US"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METHODLOGY</a:t>
            </a:r>
            <a:endPar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2874227" y="3738684"/>
            <a:ext cx="6443546" cy="1323439"/>
          </a:xfrm>
          <a:prstGeom prst="rect">
            <a:avLst/>
          </a:prstGeom>
        </p:spPr>
        <p:txBody>
          <a:bodyPr wrap="square">
            <a:spAutoFit/>
          </a:bodyPr>
          <a:lstStyle/>
          <a:p>
            <a:pPr algn="ctr"/>
            <a:r>
              <a:rPr lang="en-US" sz="2000" b="1" spc="300" dirty="0">
                <a:solidFill>
                  <a:schemeClr val="bg1"/>
                </a:solidFill>
                <a:latin typeface="Raleway" panose="020B0503030101060003" pitchFamily="34" charset="77"/>
              </a:rPr>
              <a:t>The methodology outlines the structured approach adopted to develop the Movie Recommendation System.</a:t>
            </a:r>
            <a:r>
              <a:rPr lang="en-US" sz="1200" spc="300" dirty="0">
                <a:solidFill>
                  <a:schemeClr val="bg1"/>
                </a:solidFill>
                <a:latin typeface="Raleway" panose="020B0503030101060003" pitchFamily="34" charset="77"/>
              </a:rPr>
              <a:t>.</a:t>
            </a:r>
            <a:endParaRPr lang="en-LT" sz="1200" spc="300" dirty="0">
              <a:solidFill>
                <a:schemeClr val="bg1"/>
              </a:solidFill>
              <a:latin typeface="Raleway" panose="020B0503030101060003" pitchFamily="34" charset="77"/>
            </a:endParaRPr>
          </a:p>
        </p:txBody>
      </p:sp>
    </p:spTree>
    <p:extLst>
      <p:ext uri="{BB962C8B-B14F-4D97-AF65-F5344CB8AC3E}">
        <p14:creationId xmlns:p14="http://schemas.microsoft.com/office/powerpoint/2010/main" val="3001872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1610</Words>
  <Application>Microsoft Office PowerPoint</Application>
  <PresentationFormat>Widescreen</PresentationFormat>
  <Paragraphs>102</Paragraphs>
  <Slides>20</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Raleway</vt:lpstr>
      <vt:lpstr>Calibri</vt:lpstr>
      <vt:lpstr>Raleway Black</vt:lpstr>
      <vt:lpstr>Calibri Light</vt:lpstr>
      <vt:lpstr>Arial Black</vt:lpstr>
      <vt:lpstr>Arial</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2023-10-03T06:31:12Z</dcterms:created>
  <dcterms:modified xsi:type="dcterms:W3CDTF">2025-01-19T07:06:02Z</dcterms:modified>
</cp:coreProperties>
</file>